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8" r:id="rId1"/>
  </p:sldMasterIdLst>
  <p:notesMasterIdLst>
    <p:notesMasterId r:id="rId48"/>
  </p:notesMasterIdLst>
  <p:sldIdLst>
    <p:sldId id="285" r:id="rId2"/>
    <p:sldId id="286" r:id="rId3"/>
    <p:sldId id="319" r:id="rId4"/>
    <p:sldId id="287" r:id="rId5"/>
    <p:sldId id="331" r:id="rId6"/>
    <p:sldId id="332" r:id="rId7"/>
    <p:sldId id="333" r:id="rId8"/>
    <p:sldId id="334" r:id="rId9"/>
    <p:sldId id="335" r:id="rId10"/>
    <p:sldId id="336" r:id="rId11"/>
    <p:sldId id="337" r:id="rId12"/>
    <p:sldId id="338" r:id="rId13"/>
    <p:sldId id="357" r:id="rId14"/>
    <p:sldId id="35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9" r:id="rId34"/>
    <p:sldId id="361" r:id="rId35"/>
    <p:sldId id="360" r:id="rId36"/>
    <p:sldId id="362" r:id="rId37"/>
    <p:sldId id="363" r:id="rId38"/>
    <p:sldId id="365" r:id="rId39"/>
    <p:sldId id="364" r:id="rId40"/>
    <p:sldId id="366" r:id="rId41"/>
    <p:sldId id="367" r:id="rId42"/>
    <p:sldId id="368" r:id="rId43"/>
    <p:sldId id="369" r:id="rId44"/>
    <p:sldId id="370" r:id="rId45"/>
    <p:sldId id="270" r:id="rId46"/>
    <p:sldId id="330"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300"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D09B2-970B-4B32-906C-08EA4E614330}"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n-US"/>
        </a:p>
      </dgm:t>
    </dgm:pt>
    <dgm:pt modelId="{D8F4E450-2899-4A80-8FB4-E004269EC84F}">
      <dgm:prSet phldrT="[Text]"/>
      <dgm:spPr/>
      <dgm:t>
        <a:bodyPr/>
        <a:lstStyle/>
        <a:p>
          <a:pPr rtl="1"/>
          <a:r>
            <a:rPr lang="fa-IR" dirty="0" smtClean="0"/>
            <a:t>شناخت (ارزیابی)</a:t>
          </a:r>
          <a:endParaRPr lang="en-US" dirty="0"/>
        </a:p>
      </dgm:t>
    </dgm:pt>
    <dgm:pt modelId="{52D7F782-4E21-4905-89BC-0BC46094414A}" type="parTrans" cxnId="{007DBFB6-791A-41CE-BD8D-FAD8FE74BCBD}">
      <dgm:prSet/>
      <dgm:spPr/>
      <dgm:t>
        <a:bodyPr/>
        <a:lstStyle/>
        <a:p>
          <a:endParaRPr lang="en-US"/>
        </a:p>
      </dgm:t>
    </dgm:pt>
    <dgm:pt modelId="{3A6EE894-D486-483A-B9DB-AC75DFA85E91}" type="sibTrans" cxnId="{007DBFB6-791A-41CE-BD8D-FAD8FE74BCBD}">
      <dgm:prSet/>
      <dgm:spPr/>
      <dgm:t>
        <a:bodyPr/>
        <a:lstStyle/>
        <a:p>
          <a:endParaRPr lang="en-US"/>
        </a:p>
      </dgm:t>
    </dgm:pt>
    <dgm:pt modelId="{C9B4CEF3-1D58-421D-B780-1B15B5080B78}">
      <dgm:prSet phldrT="[Text]"/>
      <dgm:spPr/>
      <dgm:t>
        <a:bodyPr/>
        <a:lstStyle/>
        <a:p>
          <a:pPr rtl="1"/>
          <a:r>
            <a:rPr lang="fa-IR" b="1" dirty="0" smtClean="0"/>
            <a:t>مافوق من به همکارم که شایستگی کمتری نسبت به من داشت ترفیع داد</a:t>
          </a:r>
          <a:endParaRPr lang="en-US" b="1" dirty="0"/>
        </a:p>
      </dgm:t>
    </dgm:pt>
    <dgm:pt modelId="{472F40F7-FCEE-478A-AA60-AC7B2D8A7600}" type="parTrans" cxnId="{DB1605CE-56D8-49EC-B98D-B83256622591}">
      <dgm:prSet/>
      <dgm:spPr/>
      <dgm:t>
        <a:bodyPr/>
        <a:lstStyle/>
        <a:p>
          <a:endParaRPr lang="en-US"/>
        </a:p>
      </dgm:t>
    </dgm:pt>
    <dgm:pt modelId="{DDBAA821-8E64-457B-8D40-F8C94B129CC4}" type="sibTrans" cxnId="{DB1605CE-56D8-49EC-B98D-B83256622591}">
      <dgm:prSet/>
      <dgm:spPr/>
      <dgm:t>
        <a:bodyPr/>
        <a:lstStyle/>
        <a:p>
          <a:endParaRPr lang="en-US"/>
        </a:p>
      </dgm:t>
    </dgm:pt>
    <dgm:pt modelId="{F4D95B05-018C-4659-A521-61F1852716ED}">
      <dgm:prSet phldrT="[Text]"/>
      <dgm:spPr/>
      <dgm:t>
        <a:bodyPr/>
        <a:lstStyle/>
        <a:p>
          <a:pPr rtl="1"/>
          <a:r>
            <a:rPr lang="fa-IR" b="1" dirty="0" smtClean="0"/>
            <a:t>مافوق من فردی بی انصاف است</a:t>
          </a:r>
          <a:endParaRPr lang="en-US" b="1" dirty="0"/>
        </a:p>
      </dgm:t>
    </dgm:pt>
    <dgm:pt modelId="{6BEEA95B-89C3-402C-A188-E6E37115B975}" type="parTrans" cxnId="{27DF7A09-E52C-4EA6-8F79-B9129FC39F65}">
      <dgm:prSet/>
      <dgm:spPr/>
      <dgm:t>
        <a:bodyPr/>
        <a:lstStyle/>
        <a:p>
          <a:endParaRPr lang="en-US"/>
        </a:p>
      </dgm:t>
    </dgm:pt>
    <dgm:pt modelId="{5CCB3888-3C3C-4296-8040-A86891D01D46}" type="sibTrans" cxnId="{27DF7A09-E52C-4EA6-8F79-B9129FC39F65}">
      <dgm:prSet/>
      <dgm:spPr/>
      <dgm:t>
        <a:bodyPr/>
        <a:lstStyle/>
        <a:p>
          <a:endParaRPr lang="en-US"/>
        </a:p>
      </dgm:t>
    </dgm:pt>
    <dgm:pt modelId="{591EA705-CA1A-432C-91A0-AC6F3D2F98CD}">
      <dgm:prSet phldrT="[Text]"/>
      <dgm:spPr/>
      <dgm:t>
        <a:bodyPr/>
        <a:lstStyle/>
        <a:p>
          <a:pPr rtl="1"/>
          <a:r>
            <a:rPr lang="fa-IR" dirty="0" smtClean="0"/>
            <a:t>احساس (محرک)</a:t>
          </a:r>
          <a:endParaRPr lang="en-US" dirty="0"/>
        </a:p>
      </dgm:t>
    </dgm:pt>
    <dgm:pt modelId="{B69AF678-BAFD-4E8B-9BC2-A7C0E0179ABB}" type="parTrans" cxnId="{825DBD89-A6FC-40F8-BAEA-2611A9D51DAC}">
      <dgm:prSet/>
      <dgm:spPr/>
      <dgm:t>
        <a:bodyPr/>
        <a:lstStyle/>
        <a:p>
          <a:endParaRPr lang="en-US"/>
        </a:p>
      </dgm:t>
    </dgm:pt>
    <dgm:pt modelId="{E6A8583C-AB87-413B-A818-BB66835C363C}" type="sibTrans" cxnId="{825DBD89-A6FC-40F8-BAEA-2611A9D51DAC}">
      <dgm:prSet/>
      <dgm:spPr/>
      <dgm:t>
        <a:bodyPr/>
        <a:lstStyle/>
        <a:p>
          <a:endParaRPr lang="en-US"/>
        </a:p>
      </dgm:t>
    </dgm:pt>
    <dgm:pt modelId="{A1280ABB-6168-4A0E-B690-24CCF8D9AEF5}">
      <dgm:prSet phldrT="[Text]"/>
      <dgm:spPr/>
      <dgm:t>
        <a:bodyPr/>
        <a:lstStyle/>
        <a:p>
          <a:pPr rtl="1"/>
          <a:r>
            <a:rPr lang="fa-IR" b="1" dirty="0" smtClean="0"/>
            <a:t>من مافوقم را دوست ندارم</a:t>
          </a:r>
          <a:endParaRPr lang="en-US" b="1" dirty="0"/>
        </a:p>
      </dgm:t>
    </dgm:pt>
    <dgm:pt modelId="{D8BDCD52-F8B3-4523-AA74-3B9456D51180}" type="parTrans" cxnId="{BF36B981-19DC-42D9-B467-4F8B357C2841}">
      <dgm:prSet/>
      <dgm:spPr/>
      <dgm:t>
        <a:bodyPr/>
        <a:lstStyle/>
        <a:p>
          <a:endParaRPr lang="en-US"/>
        </a:p>
      </dgm:t>
    </dgm:pt>
    <dgm:pt modelId="{09ECAAE0-5CB1-4BD2-9799-96D95212471B}" type="sibTrans" cxnId="{BF36B981-19DC-42D9-B467-4F8B357C2841}">
      <dgm:prSet/>
      <dgm:spPr/>
      <dgm:t>
        <a:bodyPr/>
        <a:lstStyle/>
        <a:p>
          <a:endParaRPr lang="en-US"/>
        </a:p>
      </dgm:t>
    </dgm:pt>
    <dgm:pt modelId="{2506B447-62D9-467A-951E-5D6E2D51D4DC}">
      <dgm:prSet phldrT="[Text]"/>
      <dgm:spPr/>
      <dgm:t>
        <a:bodyPr/>
        <a:lstStyle/>
        <a:p>
          <a:pPr rtl="1"/>
          <a:r>
            <a:rPr lang="fa-IR" dirty="0" smtClean="0"/>
            <a:t>رفتار (اقدام)</a:t>
          </a:r>
          <a:endParaRPr lang="en-US" dirty="0"/>
        </a:p>
      </dgm:t>
    </dgm:pt>
    <dgm:pt modelId="{F565834A-0D24-463D-A4FF-ADBB7831FBE0}" type="parTrans" cxnId="{E7A97EA7-2F4C-40D2-A9AC-7709EA4A4F83}">
      <dgm:prSet/>
      <dgm:spPr/>
      <dgm:t>
        <a:bodyPr/>
        <a:lstStyle/>
        <a:p>
          <a:endParaRPr lang="en-US"/>
        </a:p>
      </dgm:t>
    </dgm:pt>
    <dgm:pt modelId="{660219CB-3379-4F29-A65A-2629DE829BD3}" type="sibTrans" cxnId="{E7A97EA7-2F4C-40D2-A9AC-7709EA4A4F83}">
      <dgm:prSet/>
      <dgm:spPr/>
      <dgm:t>
        <a:bodyPr/>
        <a:lstStyle/>
        <a:p>
          <a:endParaRPr lang="en-US"/>
        </a:p>
      </dgm:t>
    </dgm:pt>
    <dgm:pt modelId="{10EFDFFC-16A0-4E4C-BB11-9E77D84A1DA7}">
      <dgm:prSet phldrT="[Text]" custT="1"/>
      <dgm:spPr/>
      <dgm:t>
        <a:bodyPr/>
        <a:lstStyle/>
        <a:p>
          <a:pPr rtl="1"/>
          <a:r>
            <a:rPr lang="fa-IR" sz="1400" b="1" dirty="0" smtClean="0"/>
            <a:t>من به دنبال شغل دیگری هستم.</a:t>
          </a:r>
          <a:endParaRPr lang="en-US" sz="1400" b="1" dirty="0"/>
        </a:p>
      </dgm:t>
    </dgm:pt>
    <dgm:pt modelId="{ED6A73BA-4E52-450C-BF42-A19813CA9A76}" type="parTrans" cxnId="{D500E943-B945-41F3-89A0-6597785C46FC}">
      <dgm:prSet/>
      <dgm:spPr/>
      <dgm:t>
        <a:bodyPr/>
        <a:lstStyle/>
        <a:p>
          <a:endParaRPr lang="en-US"/>
        </a:p>
      </dgm:t>
    </dgm:pt>
    <dgm:pt modelId="{C99136B4-4F6E-4B07-BB07-20967A24FB42}" type="sibTrans" cxnId="{D500E943-B945-41F3-89A0-6597785C46FC}">
      <dgm:prSet/>
      <dgm:spPr/>
      <dgm:t>
        <a:bodyPr/>
        <a:lstStyle/>
        <a:p>
          <a:endParaRPr lang="en-US"/>
        </a:p>
      </dgm:t>
    </dgm:pt>
    <dgm:pt modelId="{FC10D422-E88B-4C00-835C-F5A34D6638AB}">
      <dgm:prSet phldrT="[Text]" custT="1"/>
      <dgm:spPr/>
      <dgm:t>
        <a:bodyPr/>
        <a:lstStyle/>
        <a:p>
          <a:pPr rtl="1"/>
          <a:r>
            <a:rPr lang="fa-IR" sz="1400" b="1" dirty="0" smtClean="0"/>
            <a:t>من شکایت مافوق ام را به همه می کنم.</a:t>
          </a:r>
          <a:endParaRPr lang="en-US" sz="1400" b="1" dirty="0"/>
        </a:p>
      </dgm:t>
    </dgm:pt>
    <dgm:pt modelId="{26FF4FF7-17BF-4E50-85B2-C4685F11B46C}" type="parTrans" cxnId="{0EF7982B-3300-4073-9247-3D8A47854E5B}">
      <dgm:prSet/>
      <dgm:spPr/>
      <dgm:t>
        <a:bodyPr/>
        <a:lstStyle/>
        <a:p>
          <a:endParaRPr lang="en-US"/>
        </a:p>
      </dgm:t>
    </dgm:pt>
    <dgm:pt modelId="{5ED3EAF9-A720-4C2F-A9C9-31082949D0CB}" type="sibTrans" cxnId="{0EF7982B-3300-4073-9247-3D8A47854E5B}">
      <dgm:prSet/>
      <dgm:spPr/>
      <dgm:t>
        <a:bodyPr/>
        <a:lstStyle/>
        <a:p>
          <a:endParaRPr lang="en-US"/>
        </a:p>
      </dgm:t>
    </dgm:pt>
    <dgm:pt modelId="{EE0663FC-D9C2-48E9-A73D-974FECC0613D}">
      <dgm:prSet phldrT="[Text]" custT="1"/>
      <dgm:spPr/>
      <dgm:t>
        <a:bodyPr/>
        <a:lstStyle/>
        <a:p>
          <a:pPr rtl="1"/>
          <a:r>
            <a:rPr lang="fa-IR" sz="1400" b="1" dirty="0" smtClean="0"/>
            <a:t>من کمتر کار خواهم کرد.</a:t>
          </a:r>
          <a:endParaRPr lang="en-US" sz="1400" b="1" dirty="0"/>
        </a:p>
      </dgm:t>
    </dgm:pt>
    <dgm:pt modelId="{BF9D8462-51F2-4034-90FC-F45F80495760}" type="parTrans" cxnId="{7A3EA539-09D8-4E35-BDE7-43BB35B82052}">
      <dgm:prSet/>
      <dgm:spPr/>
      <dgm:t>
        <a:bodyPr/>
        <a:lstStyle/>
        <a:p>
          <a:endParaRPr lang="en-US"/>
        </a:p>
      </dgm:t>
    </dgm:pt>
    <dgm:pt modelId="{19D64914-C0A3-42B7-B845-E94E72C92BDA}" type="sibTrans" cxnId="{7A3EA539-09D8-4E35-BDE7-43BB35B82052}">
      <dgm:prSet/>
      <dgm:spPr/>
      <dgm:t>
        <a:bodyPr/>
        <a:lstStyle/>
        <a:p>
          <a:endParaRPr lang="en-US"/>
        </a:p>
      </dgm:t>
    </dgm:pt>
    <dgm:pt modelId="{BF7C46EB-0E4A-4325-BE9E-96F80934019D}">
      <dgm:prSet phldrT="[Text]"/>
      <dgm:spPr/>
      <dgm:t>
        <a:bodyPr/>
        <a:lstStyle/>
        <a:p>
          <a:pPr rtl="1"/>
          <a:endParaRPr lang="en-US" dirty="0"/>
        </a:p>
      </dgm:t>
    </dgm:pt>
    <dgm:pt modelId="{6AD6D3A0-7FFF-4AC0-9E83-E43E360AB7AA}" type="parTrans" cxnId="{2908F5E5-5ADE-4A2D-B610-D2049F51D2E5}">
      <dgm:prSet/>
      <dgm:spPr/>
      <dgm:t>
        <a:bodyPr/>
        <a:lstStyle/>
        <a:p>
          <a:endParaRPr lang="en-US"/>
        </a:p>
      </dgm:t>
    </dgm:pt>
    <dgm:pt modelId="{39BF5AB9-BE86-40D4-A4F1-CF0260304394}" type="sibTrans" cxnId="{2908F5E5-5ADE-4A2D-B610-D2049F51D2E5}">
      <dgm:prSet/>
      <dgm:spPr/>
      <dgm:t>
        <a:bodyPr/>
        <a:lstStyle/>
        <a:p>
          <a:endParaRPr lang="en-US"/>
        </a:p>
      </dgm:t>
    </dgm:pt>
    <dgm:pt modelId="{38B87072-2734-4760-9EDF-FCF97E4EDE39}" type="pres">
      <dgm:prSet presAssocID="{0E6D09B2-970B-4B32-906C-08EA4E614330}" presName="Name0" presStyleCnt="0">
        <dgm:presLayoutVars>
          <dgm:dir/>
          <dgm:animLvl val="lvl"/>
          <dgm:resizeHandles/>
        </dgm:presLayoutVars>
      </dgm:prSet>
      <dgm:spPr/>
      <dgm:t>
        <a:bodyPr/>
        <a:lstStyle/>
        <a:p>
          <a:endParaRPr lang="en-US"/>
        </a:p>
      </dgm:t>
    </dgm:pt>
    <dgm:pt modelId="{1C0DBBF2-33B6-4F84-90CA-F8BF1ADE1A93}" type="pres">
      <dgm:prSet presAssocID="{D8F4E450-2899-4A80-8FB4-E004269EC84F}" presName="linNode" presStyleCnt="0"/>
      <dgm:spPr/>
    </dgm:pt>
    <dgm:pt modelId="{9E9CC755-2C0B-460B-9FC4-31A8EFBD260C}" type="pres">
      <dgm:prSet presAssocID="{D8F4E450-2899-4A80-8FB4-E004269EC84F}" presName="parentShp" presStyleLbl="node1" presStyleIdx="0" presStyleCnt="3">
        <dgm:presLayoutVars>
          <dgm:bulletEnabled val="1"/>
        </dgm:presLayoutVars>
      </dgm:prSet>
      <dgm:spPr/>
      <dgm:t>
        <a:bodyPr/>
        <a:lstStyle/>
        <a:p>
          <a:endParaRPr lang="en-US"/>
        </a:p>
      </dgm:t>
    </dgm:pt>
    <dgm:pt modelId="{7DA2EACB-6E64-4A5D-A11D-325135DE5192}" type="pres">
      <dgm:prSet presAssocID="{D8F4E450-2899-4A80-8FB4-E004269EC84F}" presName="childShp" presStyleLbl="bgAccFollowNode1" presStyleIdx="0" presStyleCnt="3" custLinFactNeighborX="6250" custLinFactNeighborY="-1917">
        <dgm:presLayoutVars>
          <dgm:bulletEnabled val="1"/>
        </dgm:presLayoutVars>
      </dgm:prSet>
      <dgm:spPr/>
      <dgm:t>
        <a:bodyPr/>
        <a:lstStyle/>
        <a:p>
          <a:endParaRPr lang="en-US"/>
        </a:p>
      </dgm:t>
    </dgm:pt>
    <dgm:pt modelId="{468A67EC-7CB8-424A-8EB0-AB56D89F2253}" type="pres">
      <dgm:prSet presAssocID="{3A6EE894-D486-483A-B9DB-AC75DFA85E91}" presName="spacing" presStyleCnt="0"/>
      <dgm:spPr/>
    </dgm:pt>
    <dgm:pt modelId="{0B00A034-EA1D-488E-AE92-7A52F1688D9D}" type="pres">
      <dgm:prSet presAssocID="{591EA705-CA1A-432C-91A0-AC6F3D2F98CD}" presName="linNode" presStyleCnt="0"/>
      <dgm:spPr/>
    </dgm:pt>
    <dgm:pt modelId="{9A07CD5B-AB30-4C8E-85EA-E0222886C63D}" type="pres">
      <dgm:prSet presAssocID="{591EA705-CA1A-432C-91A0-AC6F3D2F98CD}" presName="parentShp" presStyleLbl="node1" presStyleIdx="1" presStyleCnt="3">
        <dgm:presLayoutVars>
          <dgm:bulletEnabled val="1"/>
        </dgm:presLayoutVars>
      </dgm:prSet>
      <dgm:spPr/>
      <dgm:t>
        <a:bodyPr/>
        <a:lstStyle/>
        <a:p>
          <a:endParaRPr lang="en-US"/>
        </a:p>
      </dgm:t>
    </dgm:pt>
    <dgm:pt modelId="{24D04FEA-0BC2-4F55-987D-8D70007E3EDC}" type="pres">
      <dgm:prSet presAssocID="{591EA705-CA1A-432C-91A0-AC6F3D2F98CD}" presName="childShp" presStyleLbl="bgAccFollowNode1" presStyleIdx="1" presStyleCnt="3">
        <dgm:presLayoutVars>
          <dgm:bulletEnabled val="1"/>
        </dgm:presLayoutVars>
      </dgm:prSet>
      <dgm:spPr/>
      <dgm:t>
        <a:bodyPr/>
        <a:lstStyle/>
        <a:p>
          <a:endParaRPr lang="en-US"/>
        </a:p>
      </dgm:t>
    </dgm:pt>
    <dgm:pt modelId="{4826D5CC-BFD7-4142-BAA8-54C418CEC3E0}" type="pres">
      <dgm:prSet presAssocID="{E6A8583C-AB87-413B-A818-BB66835C363C}" presName="spacing" presStyleCnt="0"/>
      <dgm:spPr/>
    </dgm:pt>
    <dgm:pt modelId="{884B1F21-5E62-47B6-8167-CBBD27273F4D}" type="pres">
      <dgm:prSet presAssocID="{2506B447-62D9-467A-951E-5D6E2D51D4DC}" presName="linNode" presStyleCnt="0"/>
      <dgm:spPr/>
    </dgm:pt>
    <dgm:pt modelId="{0A128DBE-129B-4346-97B3-CFAEC5DADFC7}" type="pres">
      <dgm:prSet presAssocID="{2506B447-62D9-467A-951E-5D6E2D51D4DC}" presName="parentShp" presStyleLbl="node1" presStyleIdx="2" presStyleCnt="3">
        <dgm:presLayoutVars>
          <dgm:bulletEnabled val="1"/>
        </dgm:presLayoutVars>
      </dgm:prSet>
      <dgm:spPr/>
      <dgm:t>
        <a:bodyPr/>
        <a:lstStyle/>
        <a:p>
          <a:endParaRPr lang="en-US"/>
        </a:p>
      </dgm:t>
    </dgm:pt>
    <dgm:pt modelId="{6BC9B99D-99C8-4994-B86B-0C825C55308F}" type="pres">
      <dgm:prSet presAssocID="{2506B447-62D9-467A-951E-5D6E2D51D4DC}" presName="childShp" presStyleLbl="bgAccFollowNode1" presStyleIdx="2" presStyleCnt="3">
        <dgm:presLayoutVars>
          <dgm:bulletEnabled val="1"/>
        </dgm:presLayoutVars>
      </dgm:prSet>
      <dgm:spPr/>
      <dgm:t>
        <a:bodyPr/>
        <a:lstStyle/>
        <a:p>
          <a:endParaRPr lang="en-US"/>
        </a:p>
      </dgm:t>
    </dgm:pt>
  </dgm:ptLst>
  <dgm:cxnLst>
    <dgm:cxn modelId="{27DF7A09-E52C-4EA6-8F79-B9129FC39F65}" srcId="{D8F4E450-2899-4A80-8FB4-E004269EC84F}" destId="{F4D95B05-018C-4659-A521-61F1852716ED}" srcOrd="1" destOrd="0" parTransId="{6BEEA95B-89C3-402C-A188-E6E37115B975}" sibTransId="{5CCB3888-3C3C-4296-8040-A86891D01D46}"/>
    <dgm:cxn modelId="{2908F5E5-5ADE-4A2D-B610-D2049F51D2E5}" srcId="{591EA705-CA1A-432C-91A0-AC6F3D2F98CD}" destId="{BF7C46EB-0E4A-4325-BE9E-96F80934019D}" srcOrd="0" destOrd="0" parTransId="{6AD6D3A0-7FFF-4AC0-9E83-E43E360AB7AA}" sibTransId="{39BF5AB9-BE86-40D4-A4F1-CF0260304394}"/>
    <dgm:cxn modelId="{CBC14A8F-FB6B-4996-BA1B-5FB9E7437008}" type="presOf" srcId="{F4D95B05-018C-4659-A521-61F1852716ED}" destId="{7DA2EACB-6E64-4A5D-A11D-325135DE5192}" srcOrd="0" destOrd="1" presId="urn:microsoft.com/office/officeart/2005/8/layout/vList6"/>
    <dgm:cxn modelId="{D500E943-B945-41F3-89A0-6597785C46FC}" srcId="{2506B447-62D9-467A-951E-5D6E2D51D4DC}" destId="{10EFDFFC-16A0-4E4C-BB11-9E77D84A1DA7}" srcOrd="0" destOrd="0" parTransId="{ED6A73BA-4E52-450C-BF42-A19813CA9A76}" sibTransId="{C99136B4-4F6E-4B07-BB07-20967A24FB42}"/>
    <dgm:cxn modelId="{AE4C88D0-1057-4F1B-A3C2-E1B07CDBFC93}" type="presOf" srcId="{A1280ABB-6168-4A0E-B690-24CCF8D9AEF5}" destId="{24D04FEA-0BC2-4F55-987D-8D70007E3EDC}" srcOrd="0" destOrd="1" presId="urn:microsoft.com/office/officeart/2005/8/layout/vList6"/>
    <dgm:cxn modelId="{7D29FA63-7FD9-47AC-929D-06AF97052FA1}" type="presOf" srcId="{EE0663FC-D9C2-48E9-A73D-974FECC0613D}" destId="{6BC9B99D-99C8-4994-B86B-0C825C55308F}" srcOrd="0" destOrd="2" presId="urn:microsoft.com/office/officeart/2005/8/layout/vList6"/>
    <dgm:cxn modelId="{506C5329-306A-4104-9AFF-95357AEF5AF0}" type="presOf" srcId="{0E6D09B2-970B-4B32-906C-08EA4E614330}" destId="{38B87072-2734-4760-9EDF-FCF97E4EDE39}" srcOrd="0" destOrd="0" presId="urn:microsoft.com/office/officeart/2005/8/layout/vList6"/>
    <dgm:cxn modelId="{0EF7982B-3300-4073-9247-3D8A47854E5B}" srcId="{2506B447-62D9-467A-951E-5D6E2D51D4DC}" destId="{FC10D422-E88B-4C00-835C-F5A34D6638AB}" srcOrd="1" destOrd="0" parTransId="{26FF4FF7-17BF-4E50-85B2-C4685F11B46C}" sibTransId="{5ED3EAF9-A720-4C2F-A9C9-31082949D0CB}"/>
    <dgm:cxn modelId="{24EFD74E-3B74-45A2-A06A-218AC8245DBC}" type="presOf" srcId="{D8F4E450-2899-4A80-8FB4-E004269EC84F}" destId="{9E9CC755-2C0B-460B-9FC4-31A8EFBD260C}" srcOrd="0" destOrd="0" presId="urn:microsoft.com/office/officeart/2005/8/layout/vList6"/>
    <dgm:cxn modelId="{41E2CAA6-EE05-4ABD-81C0-B1138BF9883B}" type="presOf" srcId="{2506B447-62D9-467A-951E-5D6E2D51D4DC}" destId="{0A128DBE-129B-4346-97B3-CFAEC5DADFC7}" srcOrd="0" destOrd="0" presId="urn:microsoft.com/office/officeart/2005/8/layout/vList6"/>
    <dgm:cxn modelId="{01A7257D-A085-4BA5-BEEA-7E8033FF6295}" type="presOf" srcId="{10EFDFFC-16A0-4E4C-BB11-9E77D84A1DA7}" destId="{6BC9B99D-99C8-4994-B86B-0C825C55308F}" srcOrd="0" destOrd="0" presId="urn:microsoft.com/office/officeart/2005/8/layout/vList6"/>
    <dgm:cxn modelId="{7A3EA539-09D8-4E35-BDE7-43BB35B82052}" srcId="{2506B447-62D9-467A-951E-5D6E2D51D4DC}" destId="{EE0663FC-D9C2-48E9-A73D-974FECC0613D}" srcOrd="2" destOrd="0" parTransId="{BF9D8462-51F2-4034-90FC-F45F80495760}" sibTransId="{19D64914-C0A3-42B7-B845-E94E72C92BDA}"/>
    <dgm:cxn modelId="{E7A97EA7-2F4C-40D2-A9AC-7709EA4A4F83}" srcId="{0E6D09B2-970B-4B32-906C-08EA4E614330}" destId="{2506B447-62D9-467A-951E-5D6E2D51D4DC}" srcOrd="2" destOrd="0" parTransId="{F565834A-0D24-463D-A4FF-ADBB7831FBE0}" sibTransId="{660219CB-3379-4F29-A65A-2629DE829BD3}"/>
    <dgm:cxn modelId="{886EF2DD-9303-4070-A971-F389D5B5A602}" type="presOf" srcId="{591EA705-CA1A-432C-91A0-AC6F3D2F98CD}" destId="{9A07CD5B-AB30-4C8E-85EA-E0222886C63D}" srcOrd="0" destOrd="0" presId="urn:microsoft.com/office/officeart/2005/8/layout/vList6"/>
    <dgm:cxn modelId="{DB1605CE-56D8-49EC-B98D-B83256622591}" srcId="{D8F4E450-2899-4A80-8FB4-E004269EC84F}" destId="{C9B4CEF3-1D58-421D-B780-1B15B5080B78}" srcOrd="0" destOrd="0" parTransId="{472F40F7-FCEE-478A-AA60-AC7B2D8A7600}" sibTransId="{DDBAA821-8E64-457B-8D40-F8C94B129CC4}"/>
    <dgm:cxn modelId="{825DBD89-A6FC-40F8-BAEA-2611A9D51DAC}" srcId="{0E6D09B2-970B-4B32-906C-08EA4E614330}" destId="{591EA705-CA1A-432C-91A0-AC6F3D2F98CD}" srcOrd="1" destOrd="0" parTransId="{B69AF678-BAFD-4E8B-9BC2-A7C0E0179ABB}" sibTransId="{E6A8583C-AB87-413B-A818-BB66835C363C}"/>
    <dgm:cxn modelId="{BF36B981-19DC-42D9-B467-4F8B357C2841}" srcId="{591EA705-CA1A-432C-91A0-AC6F3D2F98CD}" destId="{A1280ABB-6168-4A0E-B690-24CCF8D9AEF5}" srcOrd="1" destOrd="0" parTransId="{D8BDCD52-F8B3-4523-AA74-3B9456D51180}" sibTransId="{09ECAAE0-5CB1-4BD2-9799-96D95212471B}"/>
    <dgm:cxn modelId="{647A2BB3-1F68-4B06-BB59-66156E446FC7}" type="presOf" srcId="{FC10D422-E88B-4C00-835C-F5A34D6638AB}" destId="{6BC9B99D-99C8-4994-B86B-0C825C55308F}" srcOrd="0" destOrd="1" presId="urn:microsoft.com/office/officeart/2005/8/layout/vList6"/>
    <dgm:cxn modelId="{62E9AFC8-4DA3-46B9-8B0A-D197F58FB949}" type="presOf" srcId="{C9B4CEF3-1D58-421D-B780-1B15B5080B78}" destId="{7DA2EACB-6E64-4A5D-A11D-325135DE5192}" srcOrd="0" destOrd="0" presId="urn:microsoft.com/office/officeart/2005/8/layout/vList6"/>
    <dgm:cxn modelId="{1F20D0E9-2FB2-4E5D-A4A8-211E394278CE}" type="presOf" srcId="{BF7C46EB-0E4A-4325-BE9E-96F80934019D}" destId="{24D04FEA-0BC2-4F55-987D-8D70007E3EDC}" srcOrd="0" destOrd="0" presId="urn:microsoft.com/office/officeart/2005/8/layout/vList6"/>
    <dgm:cxn modelId="{007DBFB6-791A-41CE-BD8D-FAD8FE74BCBD}" srcId="{0E6D09B2-970B-4B32-906C-08EA4E614330}" destId="{D8F4E450-2899-4A80-8FB4-E004269EC84F}" srcOrd="0" destOrd="0" parTransId="{52D7F782-4E21-4905-89BC-0BC46094414A}" sibTransId="{3A6EE894-D486-483A-B9DB-AC75DFA85E91}"/>
    <dgm:cxn modelId="{206A8561-EFBE-4B3E-9DED-C1B12DC6A532}" type="presParOf" srcId="{38B87072-2734-4760-9EDF-FCF97E4EDE39}" destId="{1C0DBBF2-33B6-4F84-90CA-F8BF1ADE1A93}" srcOrd="0" destOrd="0" presId="urn:microsoft.com/office/officeart/2005/8/layout/vList6"/>
    <dgm:cxn modelId="{E60AE20A-15A2-47F2-A0BD-7D09D465C747}" type="presParOf" srcId="{1C0DBBF2-33B6-4F84-90CA-F8BF1ADE1A93}" destId="{9E9CC755-2C0B-460B-9FC4-31A8EFBD260C}" srcOrd="0" destOrd="0" presId="urn:microsoft.com/office/officeart/2005/8/layout/vList6"/>
    <dgm:cxn modelId="{CB3D2C86-6605-4650-A6A9-AE4984040A37}" type="presParOf" srcId="{1C0DBBF2-33B6-4F84-90CA-F8BF1ADE1A93}" destId="{7DA2EACB-6E64-4A5D-A11D-325135DE5192}" srcOrd="1" destOrd="0" presId="urn:microsoft.com/office/officeart/2005/8/layout/vList6"/>
    <dgm:cxn modelId="{82D6F768-F4D9-4ECA-81DE-D2BFC9BA1618}" type="presParOf" srcId="{38B87072-2734-4760-9EDF-FCF97E4EDE39}" destId="{468A67EC-7CB8-424A-8EB0-AB56D89F2253}" srcOrd="1" destOrd="0" presId="urn:microsoft.com/office/officeart/2005/8/layout/vList6"/>
    <dgm:cxn modelId="{B0FBDA62-78A9-449D-9744-3DCDC2D61F2C}" type="presParOf" srcId="{38B87072-2734-4760-9EDF-FCF97E4EDE39}" destId="{0B00A034-EA1D-488E-AE92-7A52F1688D9D}" srcOrd="2" destOrd="0" presId="urn:microsoft.com/office/officeart/2005/8/layout/vList6"/>
    <dgm:cxn modelId="{1721FA32-CC3E-4B26-B84E-76626419F5CB}" type="presParOf" srcId="{0B00A034-EA1D-488E-AE92-7A52F1688D9D}" destId="{9A07CD5B-AB30-4C8E-85EA-E0222886C63D}" srcOrd="0" destOrd="0" presId="urn:microsoft.com/office/officeart/2005/8/layout/vList6"/>
    <dgm:cxn modelId="{942726F6-8C64-4BA3-BE6F-C5E75B002ACE}" type="presParOf" srcId="{0B00A034-EA1D-488E-AE92-7A52F1688D9D}" destId="{24D04FEA-0BC2-4F55-987D-8D70007E3EDC}" srcOrd="1" destOrd="0" presId="urn:microsoft.com/office/officeart/2005/8/layout/vList6"/>
    <dgm:cxn modelId="{0974C173-97B3-458C-887C-9F040EDF8E96}" type="presParOf" srcId="{38B87072-2734-4760-9EDF-FCF97E4EDE39}" destId="{4826D5CC-BFD7-4142-BAA8-54C418CEC3E0}" srcOrd="3" destOrd="0" presId="urn:microsoft.com/office/officeart/2005/8/layout/vList6"/>
    <dgm:cxn modelId="{23FEB254-F462-49E2-96F5-6BF123F9425A}" type="presParOf" srcId="{38B87072-2734-4760-9EDF-FCF97E4EDE39}" destId="{884B1F21-5E62-47B6-8167-CBBD27273F4D}" srcOrd="4" destOrd="0" presId="urn:microsoft.com/office/officeart/2005/8/layout/vList6"/>
    <dgm:cxn modelId="{9718CF01-F42D-4D6E-AE44-866E3A89A47B}" type="presParOf" srcId="{884B1F21-5E62-47B6-8167-CBBD27273F4D}" destId="{0A128DBE-129B-4346-97B3-CFAEC5DADFC7}" srcOrd="0" destOrd="0" presId="urn:microsoft.com/office/officeart/2005/8/layout/vList6"/>
    <dgm:cxn modelId="{75345AB2-575C-4EDA-B580-C34678281CCF}" type="presParOf" srcId="{884B1F21-5E62-47B6-8167-CBBD27273F4D}" destId="{6BC9B99D-99C8-4994-B86B-0C825C55308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BE9603-B222-48F2-913D-5EBA6BAF875D}"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US"/>
        </a:p>
      </dgm:t>
    </dgm:pt>
    <dgm:pt modelId="{A249F5FD-7F87-4060-A8B8-7A331A421EDD}">
      <dgm:prSet custT="1"/>
      <dgm:spPr/>
      <dgm:t>
        <a:bodyPr/>
        <a:lstStyle/>
        <a:p>
          <a:pPr rtl="1"/>
          <a:r>
            <a:rPr lang="fa-IR" sz="2000" dirty="0" smtClean="0"/>
            <a:t>افرادی که در شرکت هایی با کمتر از 100 کارمند کار می کنند.</a:t>
          </a:r>
          <a:endParaRPr lang="en-US" sz="2000" dirty="0"/>
        </a:p>
      </dgm:t>
    </dgm:pt>
    <dgm:pt modelId="{A4DCD2CF-EAD0-42A9-9047-6B54B3A67CF0}" type="parTrans" cxnId="{9505CCD6-84D5-44B1-AB75-F745E20C703F}">
      <dgm:prSet/>
      <dgm:spPr/>
      <dgm:t>
        <a:bodyPr/>
        <a:lstStyle/>
        <a:p>
          <a:endParaRPr lang="en-US"/>
        </a:p>
      </dgm:t>
    </dgm:pt>
    <dgm:pt modelId="{1C002F4C-1AE9-4104-980A-A87AF57AE2F9}" type="sibTrans" cxnId="{9505CCD6-84D5-44B1-AB75-F745E20C703F}">
      <dgm:prSet/>
      <dgm:spPr/>
      <dgm:t>
        <a:bodyPr/>
        <a:lstStyle/>
        <a:p>
          <a:endParaRPr lang="en-US"/>
        </a:p>
      </dgm:t>
    </dgm:pt>
    <dgm:pt modelId="{8FD8339A-2AED-40CD-A13B-6634358D3F42}">
      <dgm:prSet custT="1"/>
      <dgm:spPr/>
      <dgm:t>
        <a:bodyPr/>
        <a:lstStyle/>
        <a:p>
          <a:pPr rtl="1"/>
          <a:r>
            <a:rPr lang="fa-IR" sz="2000" dirty="0" smtClean="0"/>
            <a:t>افرادی که نظارت کننده اند.</a:t>
          </a:r>
          <a:endParaRPr lang="en-US" sz="2000" dirty="0"/>
        </a:p>
      </dgm:t>
    </dgm:pt>
    <dgm:pt modelId="{A5958832-C3C2-4D38-91F2-7A081CF422AD}" type="parTrans" cxnId="{6788DDC2-6F4A-4BFD-82A9-9B1042CCC579}">
      <dgm:prSet/>
      <dgm:spPr/>
      <dgm:t>
        <a:bodyPr/>
        <a:lstStyle/>
        <a:p>
          <a:endParaRPr lang="en-US"/>
        </a:p>
      </dgm:t>
    </dgm:pt>
    <dgm:pt modelId="{9C3EB1FF-08B8-42D0-AFFF-2581E64C9686}" type="sibTrans" cxnId="{6788DDC2-6F4A-4BFD-82A9-9B1042CCC579}">
      <dgm:prSet/>
      <dgm:spPr/>
      <dgm:t>
        <a:bodyPr/>
        <a:lstStyle/>
        <a:p>
          <a:endParaRPr lang="en-US"/>
        </a:p>
      </dgm:t>
    </dgm:pt>
    <dgm:pt modelId="{C6DF785F-E1E3-48D7-8964-16BDB357F345}">
      <dgm:prSet custT="1"/>
      <dgm:spPr/>
      <dgm:t>
        <a:bodyPr/>
        <a:lstStyle/>
        <a:p>
          <a:pPr rtl="1"/>
          <a:r>
            <a:rPr lang="fa-IR" sz="2000" dirty="0" smtClean="0"/>
            <a:t>افرادی که به صورت حرفه ای تجارت می کنند.</a:t>
          </a:r>
          <a:endParaRPr lang="en-US" sz="2000" dirty="0"/>
        </a:p>
      </dgm:t>
    </dgm:pt>
    <dgm:pt modelId="{EEAC0A67-7F86-4C19-91DF-B83060316CAA}" type="parTrans" cxnId="{ACDA7B77-E977-4CDE-B5F3-4EB06F6179F0}">
      <dgm:prSet/>
      <dgm:spPr/>
      <dgm:t>
        <a:bodyPr/>
        <a:lstStyle/>
        <a:p>
          <a:endParaRPr lang="en-US"/>
        </a:p>
      </dgm:t>
    </dgm:pt>
    <dgm:pt modelId="{3E68DEB5-57A2-4398-A4A6-73A528726F8C}" type="sibTrans" cxnId="{ACDA7B77-E977-4CDE-B5F3-4EB06F6179F0}">
      <dgm:prSet/>
      <dgm:spPr/>
      <dgm:t>
        <a:bodyPr/>
        <a:lstStyle/>
        <a:p>
          <a:endParaRPr lang="en-US"/>
        </a:p>
      </dgm:t>
    </dgm:pt>
    <dgm:pt modelId="{75508498-7C40-484F-9C6B-F4E281F47D39}" type="pres">
      <dgm:prSet presAssocID="{CEBE9603-B222-48F2-913D-5EBA6BAF875D}" presName="compositeShape" presStyleCnt="0">
        <dgm:presLayoutVars>
          <dgm:chMax val="7"/>
          <dgm:dir/>
          <dgm:resizeHandles val="exact"/>
        </dgm:presLayoutVars>
      </dgm:prSet>
      <dgm:spPr/>
      <dgm:t>
        <a:bodyPr/>
        <a:lstStyle/>
        <a:p>
          <a:endParaRPr lang="en-US"/>
        </a:p>
      </dgm:t>
    </dgm:pt>
    <dgm:pt modelId="{2B7B3006-B699-4D42-AE83-AD40543D6C29}" type="pres">
      <dgm:prSet presAssocID="{A249F5FD-7F87-4060-A8B8-7A331A421EDD}" presName="circ1" presStyleLbl="vennNode1" presStyleIdx="0" presStyleCnt="3"/>
      <dgm:spPr/>
      <dgm:t>
        <a:bodyPr/>
        <a:lstStyle/>
        <a:p>
          <a:endParaRPr lang="en-US"/>
        </a:p>
      </dgm:t>
    </dgm:pt>
    <dgm:pt modelId="{1DF471AA-1C20-4567-AA6E-2B80283E81A2}" type="pres">
      <dgm:prSet presAssocID="{A249F5FD-7F87-4060-A8B8-7A331A421EDD}" presName="circ1Tx" presStyleLbl="revTx" presStyleIdx="0" presStyleCnt="0">
        <dgm:presLayoutVars>
          <dgm:chMax val="0"/>
          <dgm:chPref val="0"/>
          <dgm:bulletEnabled val="1"/>
        </dgm:presLayoutVars>
      </dgm:prSet>
      <dgm:spPr/>
      <dgm:t>
        <a:bodyPr/>
        <a:lstStyle/>
        <a:p>
          <a:endParaRPr lang="en-US"/>
        </a:p>
      </dgm:t>
    </dgm:pt>
    <dgm:pt modelId="{7461951B-2B0D-4CCD-BF17-103ED86FC86A}" type="pres">
      <dgm:prSet presAssocID="{8FD8339A-2AED-40CD-A13B-6634358D3F42}" presName="circ2" presStyleLbl="vennNode1" presStyleIdx="1" presStyleCnt="3"/>
      <dgm:spPr/>
      <dgm:t>
        <a:bodyPr/>
        <a:lstStyle/>
        <a:p>
          <a:endParaRPr lang="en-US"/>
        </a:p>
      </dgm:t>
    </dgm:pt>
    <dgm:pt modelId="{BF429DD3-1118-42BA-B5DD-FDF65FE53316}" type="pres">
      <dgm:prSet presAssocID="{8FD8339A-2AED-40CD-A13B-6634358D3F42}" presName="circ2Tx" presStyleLbl="revTx" presStyleIdx="0" presStyleCnt="0">
        <dgm:presLayoutVars>
          <dgm:chMax val="0"/>
          <dgm:chPref val="0"/>
          <dgm:bulletEnabled val="1"/>
        </dgm:presLayoutVars>
      </dgm:prSet>
      <dgm:spPr/>
      <dgm:t>
        <a:bodyPr/>
        <a:lstStyle/>
        <a:p>
          <a:endParaRPr lang="en-US"/>
        </a:p>
      </dgm:t>
    </dgm:pt>
    <dgm:pt modelId="{86B47449-818E-49FD-B163-7E9412D9E840}" type="pres">
      <dgm:prSet presAssocID="{C6DF785F-E1E3-48D7-8964-16BDB357F345}" presName="circ3" presStyleLbl="vennNode1" presStyleIdx="2" presStyleCnt="3"/>
      <dgm:spPr/>
      <dgm:t>
        <a:bodyPr/>
        <a:lstStyle/>
        <a:p>
          <a:endParaRPr lang="en-US"/>
        </a:p>
      </dgm:t>
    </dgm:pt>
    <dgm:pt modelId="{BD7B1159-D2DE-4F08-87F5-677F19A920B5}" type="pres">
      <dgm:prSet presAssocID="{C6DF785F-E1E3-48D7-8964-16BDB357F345}" presName="circ3Tx" presStyleLbl="revTx" presStyleIdx="0" presStyleCnt="0">
        <dgm:presLayoutVars>
          <dgm:chMax val="0"/>
          <dgm:chPref val="0"/>
          <dgm:bulletEnabled val="1"/>
        </dgm:presLayoutVars>
      </dgm:prSet>
      <dgm:spPr/>
      <dgm:t>
        <a:bodyPr/>
        <a:lstStyle/>
        <a:p>
          <a:endParaRPr lang="en-US"/>
        </a:p>
      </dgm:t>
    </dgm:pt>
  </dgm:ptLst>
  <dgm:cxnLst>
    <dgm:cxn modelId="{AD99DC6E-0B85-4904-909B-65A4D532E88F}" type="presOf" srcId="{C6DF785F-E1E3-48D7-8964-16BDB357F345}" destId="{BD7B1159-D2DE-4F08-87F5-677F19A920B5}" srcOrd="1" destOrd="0" presId="urn:microsoft.com/office/officeart/2005/8/layout/venn1"/>
    <dgm:cxn modelId="{82325435-9B29-4387-ABF6-30F3F64BAAEE}" type="presOf" srcId="{8FD8339A-2AED-40CD-A13B-6634358D3F42}" destId="{7461951B-2B0D-4CCD-BF17-103ED86FC86A}" srcOrd="0" destOrd="0" presId="urn:microsoft.com/office/officeart/2005/8/layout/venn1"/>
    <dgm:cxn modelId="{4187911D-B2B7-4435-A083-42FF812BAA30}" type="presOf" srcId="{C6DF785F-E1E3-48D7-8964-16BDB357F345}" destId="{86B47449-818E-49FD-B163-7E9412D9E840}" srcOrd="0" destOrd="0" presId="urn:microsoft.com/office/officeart/2005/8/layout/venn1"/>
    <dgm:cxn modelId="{9505CCD6-84D5-44B1-AB75-F745E20C703F}" srcId="{CEBE9603-B222-48F2-913D-5EBA6BAF875D}" destId="{A249F5FD-7F87-4060-A8B8-7A331A421EDD}" srcOrd="0" destOrd="0" parTransId="{A4DCD2CF-EAD0-42A9-9047-6B54B3A67CF0}" sibTransId="{1C002F4C-1AE9-4104-980A-A87AF57AE2F9}"/>
    <dgm:cxn modelId="{2B3DF2C7-5F94-484D-B743-A17ED13E7D3B}" type="presOf" srcId="{CEBE9603-B222-48F2-913D-5EBA6BAF875D}" destId="{75508498-7C40-484F-9C6B-F4E281F47D39}" srcOrd="0" destOrd="0" presId="urn:microsoft.com/office/officeart/2005/8/layout/venn1"/>
    <dgm:cxn modelId="{ACDA7B77-E977-4CDE-B5F3-4EB06F6179F0}" srcId="{CEBE9603-B222-48F2-913D-5EBA6BAF875D}" destId="{C6DF785F-E1E3-48D7-8964-16BDB357F345}" srcOrd="2" destOrd="0" parTransId="{EEAC0A67-7F86-4C19-91DF-B83060316CAA}" sibTransId="{3E68DEB5-57A2-4398-A4A6-73A528726F8C}"/>
    <dgm:cxn modelId="{1D9F6091-4F16-4AF1-A642-27A0C8706F59}" type="presOf" srcId="{A249F5FD-7F87-4060-A8B8-7A331A421EDD}" destId="{2B7B3006-B699-4D42-AE83-AD40543D6C29}" srcOrd="0" destOrd="0" presId="urn:microsoft.com/office/officeart/2005/8/layout/venn1"/>
    <dgm:cxn modelId="{AFB46E89-9E95-411F-B832-1D70A30F6F9D}" type="presOf" srcId="{8FD8339A-2AED-40CD-A13B-6634358D3F42}" destId="{BF429DD3-1118-42BA-B5DD-FDF65FE53316}" srcOrd="1" destOrd="0" presId="urn:microsoft.com/office/officeart/2005/8/layout/venn1"/>
    <dgm:cxn modelId="{BBE7C032-5DF5-4760-9BD6-0CA970636B02}" type="presOf" srcId="{A249F5FD-7F87-4060-A8B8-7A331A421EDD}" destId="{1DF471AA-1C20-4567-AA6E-2B80283E81A2}" srcOrd="1" destOrd="0" presId="urn:microsoft.com/office/officeart/2005/8/layout/venn1"/>
    <dgm:cxn modelId="{6788DDC2-6F4A-4BFD-82A9-9B1042CCC579}" srcId="{CEBE9603-B222-48F2-913D-5EBA6BAF875D}" destId="{8FD8339A-2AED-40CD-A13B-6634358D3F42}" srcOrd="1" destOrd="0" parTransId="{A5958832-C3C2-4D38-91F2-7A081CF422AD}" sibTransId="{9C3EB1FF-08B8-42D0-AFFF-2581E64C9686}"/>
    <dgm:cxn modelId="{830826DD-9075-4357-BE50-4E5980596770}" type="presParOf" srcId="{75508498-7C40-484F-9C6B-F4E281F47D39}" destId="{2B7B3006-B699-4D42-AE83-AD40543D6C29}" srcOrd="0" destOrd="0" presId="urn:microsoft.com/office/officeart/2005/8/layout/venn1"/>
    <dgm:cxn modelId="{E60AF225-3120-4269-BCAC-5DD601291267}" type="presParOf" srcId="{75508498-7C40-484F-9C6B-F4E281F47D39}" destId="{1DF471AA-1C20-4567-AA6E-2B80283E81A2}" srcOrd="1" destOrd="0" presId="urn:microsoft.com/office/officeart/2005/8/layout/venn1"/>
    <dgm:cxn modelId="{FC1D7E3E-0B21-4F42-9B85-EE8BC4E16206}" type="presParOf" srcId="{75508498-7C40-484F-9C6B-F4E281F47D39}" destId="{7461951B-2B0D-4CCD-BF17-103ED86FC86A}" srcOrd="2" destOrd="0" presId="urn:microsoft.com/office/officeart/2005/8/layout/venn1"/>
    <dgm:cxn modelId="{D3C472A6-0BC6-4191-BCD4-C3A3EB94D747}" type="presParOf" srcId="{75508498-7C40-484F-9C6B-F4E281F47D39}" destId="{BF429DD3-1118-42BA-B5DD-FDF65FE53316}" srcOrd="3" destOrd="0" presId="urn:microsoft.com/office/officeart/2005/8/layout/venn1"/>
    <dgm:cxn modelId="{0ABFB407-A8B7-42C8-838E-648393B23115}" type="presParOf" srcId="{75508498-7C40-484F-9C6B-F4E281F47D39}" destId="{86B47449-818E-49FD-B163-7E9412D9E840}" srcOrd="4" destOrd="0" presId="urn:microsoft.com/office/officeart/2005/8/layout/venn1"/>
    <dgm:cxn modelId="{E33F5AAC-2755-4BE2-B455-93943A9690B8}" type="presParOf" srcId="{75508498-7C40-484F-9C6B-F4E281F47D39}" destId="{BD7B1159-D2DE-4F08-87F5-677F19A920B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E8D60-6F59-4720-93A0-61573737DED9}" type="doc">
      <dgm:prSet loTypeId="urn:microsoft.com/office/officeart/2005/8/layout/hList3" loCatId="list" qsTypeId="urn:microsoft.com/office/officeart/2005/8/quickstyle/3d3" qsCatId="3D" csTypeId="urn:microsoft.com/office/officeart/2005/8/colors/colorful1" csCatId="colorful" phldr="1"/>
      <dgm:spPr/>
      <dgm:t>
        <a:bodyPr/>
        <a:lstStyle/>
        <a:p>
          <a:endParaRPr lang="en-US"/>
        </a:p>
      </dgm:t>
    </dgm:pt>
    <dgm:pt modelId="{E898C454-0CEC-4B13-86D7-A06255952D04}">
      <dgm:prSet/>
      <dgm:spPr/>
      <dgm:t>
        <a:bodyPr/>
        <a:lstStyle/>
        <a:p>
          <a:pPr rtl="1"/>
          <a:r>
            <a:rPr lang="fa-IR" dirty="0" smtClean="0"/>
            <a:t>رضایت شغلی</a:t>
          </a:r>
          <a:endParaRPr lang="en-US" dirty="0"/>
        </a:p>
      </dgm:t>
    </dgm:pt>
    <dgm:pt modelId="{2E102F00-118C-42F0-A990-691DB2CDC5D0}" type="parTrans" cxnId="{F24CA1E1-7374-440A-9849-9139E7681261}">
      <dgm:prSet/>
      <dgm:spPr/>
      <dgm:t>
        <a:bodyPr/>
        <a:lstStyle/>
        <a:p>
          <a:endParaRPr lang="en-US"/>
        </a:p>
      </dgm:t>
    </dgm:pt>
    <dgm:pt modelId="{F86139B7-501A-4450-A8FF-C445655DC5CA}" type="sibTrans" cxnId="{F24CA1E1-7374-440A-9849-9139E7681261}">
      <dgm:prSet/>
      <dgm:spPr/>
      <dgm:t>
        <a:bodyPr/>
        <a:lstStyle/>
        <a:p>
          <a:endParaRPr lang="en-US"/>
        </a:p>
      </dgm:t>
    </dgm:pt>
    <dgm:pt modelId="{26E0A709-A15E-4153-8522-0FA9A37AC5FB}">
      <dgm:prSet/>
      <dgm:spPr/>
      <dgm:t>
        <a:bodyPr/>
        <a:lstStyle/>
        <a:p>
          <a:pPr rtl="1"/>
          <a:r>
            <a:rPr lang="fa-IR" dirty="0" smtClean="0"/>
            <a:t>درگیری شغلی</a:t>
          </a:r>
          <a:endParaRPr lang="en-US" dirty="0"/>
        </a:p>
      </dgm:t>
    </dgm:pt>
    <dgm:pt modelId="{4AB38A7D-D202-4507-8FCB-769865884D23}" type="parTrans" cxnId="{47AD4E18-3484-4FAA-BC00-E178FD5DDB0F}">
      <dgm:prSet/>
      <dgm:spPr/>
      <dgm:t>
        <a:bodyPr/>
        <a:lstStyle/>
        <a:p>
          <a:endParaRPr lang="en-US"/>
        </a:p>
      </dgm:t>
    </dgm:pt>
    <dgm:pt modelId="{C3B03B57-2CD7-45B3-AEB2-886C3DFE0925}" type="sibTrans" cxnId="{47AD4E18-3484-4FAA-BC00-E178FD5DDB0F}">
      <dgm:prSet/>
      <dgm:spPr/>
      <dgm:t>
        <a:bodyPr/>
        <a:lstStyle/>
        <a:p>
          <a:endParaRPr lang="en-US"/>
        </a:p>
      </dgm:t>
    </dgm:pt>
    <dgm:pt modelId="{6F877078-AF04-42CE-AADD-027A47ABD879}">
      <dgm:prSet/>
      <dgm:spPr/>
      <dgm:t>
        <a:bodyPr/>
        <a:lstStyle/>
        <a:p>
          <a:pPr rtl="1"/>
          <a:r>
            <a:rPr lang="fa-IR" dirty="0" smtClean="0"/>
            <a:t>تعهد سازمانی</a:t>
          </a:r>
          <a:endParaRPr lang="en-US" dirty="0"/>
        </a:p>
      </dgm:t>
    </dgm:pt>
    <dgm:pt modelId="{8ECDD8F8-40E3-4859-80DF-E9CA6C1FB9AD}" type="parTrans" cxnId="{D233D2E8-C875-4B90-BF80-AE14C53A0143}">
      <dgm:prSet/>
      <dgm:spPr/>
      <dgm:t>
        <a:bodyPr/>
        <a:lstStyle/>
        <a:p>
          <a:endParaRPr lang="en-US"/>
        </a:p>
      </dgm:t>
    </dgm:pt>
    <dgm:pt modelId="{FA448A69-2851-4B30-9DC6-228B9F86AC94}" type="sibTrans" cxnId="{D233D2E8-C875-4B90-BF80-AE14C53A0143}">
      <dgm:prSet/>
      <dgm:spPr/>
      <dgm:t>
        <a:bodyPr/>
        <a:lstStyle/>
        <a:p>
          <a:endParaRPr lang="en-US"/>
        </a:p>
      </dgm:t>
    </dgm:pt>
    <dgm:pt modelId="{F90CA677-0816-4C4B-95C3-47812E6DE6CE}">
      <dgm:prSet/>
      <dgm:spPr>
        <a:solidFill>
          <a:schemeClr val="accent5">
            <a:lumMod val="75000"/>
          </a:schemeClr>
        </a:solidFill>
      </dgm:spPr>
      <dgm:t>
        <a:bodyPr/>
        <a:lstStyle/>
        <a:p>
          <a:pPr rtl="1"/>
          <a:r>
            <a:rPr lang="fa-IR" dirty="0" smtClean="0"/>
            <a:t>نگرش های اصلی شغلی</a:t>
          </a:r>
          <a:endParaRPr lang="en-US" dirty="0"/>
        </a:p>
      </dgm:t>
    </dgm:pt>
    <dgm:pt modelId="{81EE51DB-9A3D-4619-8EE1-72062D82186E}" type="parTrans" cxnId="{89A44E0C-9BA9-4F5C-86A3-E3D486E6B05E}">
      <dgm:prSet/>
      <dgm:spPr/>
      <dgm:t>
        <a:bodyPr/>
        <a:lstStyle/>
        <a:p>
          <a:endParaRPr lang="en-US"/>
        </a:p>
      </dgm:t>
    </dgm:pt>
    <dgm:pt modelId="{E9433A70-B7F3-49A9-BC9F-765769B483F7}" type="sibTrans" cxnId="{89A44E0C-9BA9-4F5C-86A3-E3D486E6B05E}">
      <dgm:prSet/>
      <dgm:spPr/>
      <dgm:t>
        <a:bodyPr/>
        <a:lstStyle/>
        <a:p>
          <a:endParaRPr lang="en-US"/>
        </a:p>
      </dgm:t>
    </dgm:pt>
    <dgm:pt modelId="{B45C583D-8622-475D-AC31-5B163D987333}" type="pres">
      <dgm:prSet presAssocID="{478E8D60-6F59-4720-93A0-61573737DED9}" presName="composite" presStyleCnt="0">
        <dgm:presLayoutVars>
          <dgm:chMax val="1"/>
          <dgm:dir/>
          <dgm:resizeHandles val="exact"/>
        </dgm:presLayoutVars>
      </dgm:prSet>
      <dgm:spPr/>
      <dgm:t>
        <a:bodyPr/>
        <a:lstStyle/>
        <a:p>
          <a:endParaRPr lang="en-US"/>
        </a:p>
      </dgm:t>
    </dgm:pt>
    <dgm:pt modelId="{B496D099-617D-4A6C-A456-0B6940D0C257}" type="pres">
      <dgm:prSet presAssocID="{F90CA677-0816-4C4B-95C3-47812E6DE6CE}" presName="roof" presStyleLbl="dkBgShp" presStyleIdx="0" presStyleCnt="2"/>
      <dgm:spPr/>
      <dgm:t>
        <a:bodyPr/>
        <a:lstStyle/>
        <a:p>
          <a:endParaRPr lang="en-US"/>
        </a:p>
      </dgm:t>
    </dgm:pt>
    <dgm:pt modelId="{339275A7-9930-422F-A386-31BED730D830}" type="pres">
      <dgm:prSet presAssocID="{F90CA677-0816-4C4B-95C3-47812E6DE6CE}" presName="pillars" presStyleCnt="0"/>
      <dgm:spPr/>
    </dgm:pt>
    <dgm:pt modelId="{5558B7D5-8733-4BA8-8B23-CE8952F4E449}" type="pres">
      <dgm:prSet presAssocID="{F90CA677-0816-4C4B-95C3-47812E6DE6CE}" presName="pillar1" presStyleLbl="node1" presStyleIdx="0" presStyleCnt="3">
        <dgm:presLayoutVars>
          <dgm:bulletEnabled val="1"/>
        </dgm:presLayoutVars>
      </dgm:prSet>
      <dgm:spPr/>
      <dgm:t>
        <a:bodyPr/>
        <a:lstStyle/>
        <a:p>
          <a:endParaRPr lang="en-US"/>
        </a:p>
      </dgm:t>
    </dgm:pt>
    <dgm:pt modelId="{23F0C90A-C3B6-4698-8E46-29CE44584F7D}" type="pres">
      <dgm:prSet presAssocID="{26E0A709-A15E-4153-8522-0FA9A37AC5FB}" presName="pillarX" presStyleLbl="node1" presStyleIdx="1" presStyleCnt="3">
        <dgm:presLayoutVars>
          <dgm:bulletEnabled val="1"/>
        </dgm:presLayoutVars>
      </dgm:prSet>
      <dgm:spPr/>
      <dgm:t>
        <a:bodyPr/>
        <a:lstStyle/>
        <a:p>
          <a:endParaRPr lang="en-US"/>
        </a:p>
      </dgm:t>
    </dgm:pt>
    <dgm:pt modelId="{6343B8FB-BD15-4619-AAD7-8C27735B9F83}" type="pres">
      <dgm:prSet presAssocID="{6F877078-AF04-42CE-AADD-027A47ABD879}" presName="pillarX" presStyleLbl="node1" presStyleIdx="2" presStyleCnt="3">
        <dgm:presLayoutVars>
          <dgm:bulletEnabled val="1"/>
        </dgm:presLayoutVars>
      </dgm:prSet>
      <dgm:spPr/>
      <dgm:t>
        <a:bodyPr/>
        <a:lstStyle/>
        <a:p>
          <a:endParaRPr lang="en-US"/>
        </a:p>
      </dgm:t>
    </dgm:pt>
    <dgm:pt modelId="{4EF38EAF-6D1A-4B42-AD28-149FD1F66DCA}" type="pres">
      <dgm:prSet presAssocID="{F90CA677-0816-4C4B-95C3-47812E6DE6CE}" presName="base" presStyleLbl="dkBgShp" presStyleIdx="1" presStyleCnt="2"/>
      <dgm:spPr>
        <a:solidFill>
          <a:schemeClr val="accent5">
            <a:lumMod val="75000"/>
          </a:schemeClr>
        </a:solidFill>
      </dgm:spPr>
    </dgm:pt>
  </dgm:ptLst>
  <dgm:cxnLst>
    <dgm:cxn modelId="{F24CA1E1-7374-440A-9849-9139E7681261}" srcId="{F90CA677-0816-4C4B-95C3-47812E6DE6CE}" destId="{E898C454-0CEC-4B13-86D7-A06255952D04}" srcOrd="0" destOrd="0" parTransId="{2E102F00-118C-42F0-A990-691DB2CDC5D0}" sibTransId="{F86139B7-501A-4450-A8FF-C445655DC5CA}"/>
    <dgm:cxn modelId="{3A5F1814-1267-4C02-8B13-26734A64F365}" type="presOf" srcId="{26E0A709-A15E-4153-8522-0FA9A37AC5FB}" destId="{23F0C90A-C3B6-4698-8E46-29CE44584F7D}" srcOrd="0" destOrd="0" presId="urn:microsoft.com/office/officeart/2005/8/layout/hList3"/>
    <dgm:cxn modelId="{7051474C-2EEB-4A49-A8C3-AB685782C043}" type="presOf" srcId="{478E8D60-6F59-4720-93A0-61573737DED9}" destId="{B45C583D-8622-475D-AC31-5B163D987333}" srcOrd="0" destOrd="0" presId="urn:microsoft.com/office/officeart/2005/8/layout/hList3"/>
    <dgm:cxn modelId="{47AD4E18-3484-4FAA-BC00-E178FD5DDB0F}" srcId="{F90CA677-0816-4C4B-95C3-47812E6DE6CE}" destId="{26E0A709-A15E-4153-8522-0FA9A37AC5FB}" srcOrd="1" destOrd="0" parTransId="{4AB38A7D-D202-4507-8FCB-769865884D23}" sibTransId="{C3B03B57-2CD7-45B3-AEB2-886C3DFE0925}"/>
    <dgm:cxn modelId="{4A1DBC19-0DD2-45B3-92C9-1DF5150A2DB7}" type="presOf" srcId="{6F877078-AF04-42CE-AADD-027A47ABD879}" destId="{6343B8FB-BD15-4619-AAD7-8C27735B9F83}" srcOrd="0" destOrd="0" presId="urn:microsoft.com/office/officeart/2005/8/layout/hList3"/>
    <dgm:cxn modelId="{D233D2E8-C875-4B90-BF80-AE14C53A0143}" srcId="{F90CA677-0816-4C4B-95C3-47812E6DE6CE}" destId="{6F877078-AF04-42CE-AADD-027A47ABD879}" srcOrd="2" destOrd="0" parTransId="{8ECDD8F8-40E3-4859-80DF-E9CA6C1FB9AD}" sibTransId="{FA448A69-2851-4B30-9DC6-228B9F86AC94}"/>
    <dgm:cxn modelId="{9E61EC8D-0AA2-46F4-96C8-43874F865206}" type="presOf" srcId="{F90CA677-0816-4C4B-95C3-47812E6DE6CE}" destId="{B496D099-617D-4A6C-A456-0B6940D0C257}" srcOrd="0" destOrd="0" presId="urn:microsoft.com/office/officeart/2005/8/layout/hList3"/>
    <dgm:cxn modelId="{F14B3454-28E6-462D-BA9C-177E142E3DF6}" type="presOf" srcId="{E898C454-0CEC-4B13-86D7-A06255952D04}" destId="{5558B7D5-8733-4BA8-8B23-CE8952F4E449}" srcOrd="0" destOrd="0" presId="urn:microsoft.com/office/officeart/2005/8/layout/hList3"/>
    <dgm:cxn modelId="{89A44E0C-9BA9-4F5C-86A3-E3D486E6B05E}" srcId="{478E8D60-6F59-4720-93A0-61573737DED9}" destId="{F90CA677-0816-4C4B-95C3-47812E6DE6CE}" srcOrd="0" destOrd="0" parTransId="{81EE51DB-9A3D-4619-8EE1-72062D82186E}" sibTransId="{E9433A70-B7F3-49A9-BC9F-765769B483F7}"/>
    <dgm:cxn modelId="{21CB38FC-31BF-4F14-80F0-7F4A61F98CD7}" type="presParOf" srcId="{B45C583D-8622-475D-AC31-5B163D987333}" destId="{B496D099-617D-4A6C-A456-0B6940D0C257}" srcOrd="0" destOrd="0" presId="urn:microsoft.com/office/officeart/2005/8/layout/hList3"/>
    <dgm:cxn modelId="{9BD366EE-B9BF-4694-A692-13B7596ECC7F}" type="presParOf" srcId="{B45C583D-8622-475D-AC31-5B163D987333}" destId="{339275A7-9930-422F-A386-31BED730D830}" srcOrd="1" destOrd="0" presId="urn:microsoft.com/office/officeart/2005/8/layout/hList3"/>
    <dgm:cxn modelId="{5544FF32-3C56-4F76-AFAD-2F6039AE23DB}" type="presParOf" srcId="{339275A7-9930-422F-A386-31BED730D830}" destId="{5558B7D5-8733-4BA8-8B23-CE8952F4E449}" srcOrd="0" destOrd="0" presId="urn:microsoft.com/office/officeart/2005/8/layout/hList3"/>
    <dgm:cxn modelId="{4C4CB91E-4692-449F-A2BF-C467C99E1EC5}" type="presParOf" srcId="{339275A7-9930-422F-A386-31BED730D830}" destId="{23F0C90A-C3B6-4698-8E46-29CE44584F7D}" srcOrd="1" destOrd="0" presId="urn:microsoft.com/office/officeart/2005/8/layout/hList3"/>
    <dgm:cxn modelId="{0F714AFA-090A-4AB1-A015-332944701CDF}" type="presParOf" srcId="{339275A7-9930-422F-A386-31BED730D830}" destId="{6343B8FB-BD15-4619-AAD7-8C27735B9F83}" srcOrd="2" destOrd="0" presId="urn:microsoft.com/office/officeart/2005/8/layout/hList3"/>
    <dgm:cxn modelId="{94B421AB-3D64-4850-B144-0BCB133F876B}" type="presParOf" srcId="{B45C583D-8622-475D-AC31-5B163D987333}" destId="{4EF38EAF-6D1A-4B42-AD28-149FD1F66DC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5079AF-6B5A-41CC-BCDB-757DA3E0AD02}"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8B8857E4-792B-4231-9A7A-414201A578E9}">
      <dgm:prSet>
        <dgm:style>
          <a:lnRef idx="3">
            <a:schemeClr val="lt1"/>
          </a:lnRef>
          <a:fillRef idx="1">
            <a:schemeClr val="accent4"/>
          </a:fillRef>
          <a:effectRef idx="1">
            <a:schemeClr val="accent4"/>
          </a:effectRef>
          <a:fontRef idx="minor">
            <a:schemeClr val="lt1"/>
          </a:fontRef>
        </dgm:style>
      </dgm:prSet>
      <dgm:spPr/>
      <dgm:t>
        <a:bodyPr/>
        <a:lstStyle/>
        <a:p>
          <a:pPr rtl="1"/>
          <a:r>
            <a:rPr lang="fa-IR" dirty="0" smtClean="0"/>
            <a:t>کاهش رضایت شغلی</a:t>
          </a:r>
          <a:endParaRPr lang="en-US" dirty="0"/>
        </a:p>
      </dgm:t>
    </dgm:pt>
    <dgm:pt modelId="{A2B71540-187F-4FC8-9700-CD50C8034ED8}" type="parTrans" cxnId="{408E016C-11D0-4692-AFB1-F4DBE232D245}">
      <dgm:prSet/>
      <dgm:spPr/>
      <dgm:t>
        <a:bodyPr/>
        <a:lstStyle/>
        <a:p>
          <a:endParaRPr lang="en-US"/>
        </a:p>
      </dgm:t>
    </dgm:pt>
    <dgm:pt modelId="{8D849188-798F-4A96-A3CD-B445A31BAEEC}" type="sibTrans" cxnId="{408E016C-11D0-4692-AFB1-F4DBE232D245}">
      <dgm:prSet/>
      <dgm:spPr/>
      <dgm:t>
        <a:bodyPr/>
        <a:lstStyle/>
        <a:p>
          <a:endParaRPr lang="en-US"/>
        </a:p>
      </dgm:t>
    </dgm:pt>
    <dgm:pt modelId="{02D0E7D9-3935-4801-B9AD-B7F718AA108F}">
      <dgm:prSet custT="1"/>
      <dgm:spPr/>
      <dgm:t>
        <a:bodyPr/>
        <a:lstStyle/>
        <a:p>
          <a:pPr rtl="1"/>
          <a:r>
            <a:rPr lang="fa-IR" sz="2800" dirty="0" smtClean="0"/>
            <a:t>تجربیات ناخوشایند محیط کار</a:t>
          </a:r>
          <a:endParaRPr lang="en-US" sz="2800" dirty="0"/>
        </a:p>
      </dgm:t>
    </dgm:pt>
    <dgm:pt modelId="{1D56BF46-552A-4393-9973-F84599DEE0C3}" type="parTrans" cxnId="{C706CBAB-2DE0-48A2-AC05-328DDA1C9072}">
      <dgm:prSet/>
      <dgm:spPr/>
      <dgm:t>
        <a:bodyPr/>
        <a:lstStyle/>
        <a:p>
          <a:endParaRPr lang="en-US"/>
        </a:p>
      </dgm:t>
    </dgm:pt>
    <dgm:pt modelId="{393AC39E-A4D9-4E2C-866A-83F57751D084}" type="sibTrans" cxnId="{C706CBAB-2DE0-48A2-AC05-328DDA1C9072}">
      <dgm:prSet/>
      <dgm:spPr/>
      <dgm:t>
        <a:bodyPr/>
        <a:lstStyle/>
        <a:p>
          <a:endParaRPr lang="en-US"/>
        </a:p>
      </dgm:t>
    </dgm:pt>
    <dgm:pt modelId="{96EEB5FE-4E3E-4329-9D6A-05D1935A6E5C}">
      <dgm:prSet custT="1"/>
      <dgm:spPr/>
      <dgm:t>
        <a:bodyPr/>
        <a:lstStyle/>
        <a:p>
          <a:pPr rtl="1"/>
          <a:r>
            <a:rPr lang="fa-IR" sz="2800" dirty="0" smtClean="0"/>
            <a:t>عوامل ژنتیکی</a:t>
          </a:r>
          <a:endParaRPr lang="en-US" sz="2800" dirty="0"/>
        </a:p>
      </dgm:t>
    </dgm:pt>
    <dgm:pt modelId="{1E617B0E-E5E6-4D83-A2B3-264E74AA3DBC}" type="parTrans" cxnId="{8355124A-7B62-4B08-8B87-FBF28731186D}">
      <dgm:prSet/>
      <dgm:spPr/>
      <dgm:t>
        <a:bodyPr/>
        <a:lstStyle/>
        <a:p>
          <a:endParaRPr lang="en-US"/>
        </a:p>
      </dgm:t>
    </dgm:pt>
    <dgm:pt modelId="{7D166C49-E418-431C-8979-5476251C373C}" type="sibTrans" cxnId="{8355124A-7B62-4B08-8B87-FBF28731186D}">
      <dgm:prSet/>
      <dgm:spPr/>
      <dgm:t>
        <a:bodyPr/>
        <a:lstStyle/>
        <a:p>
          <a:endParaRPr lang="en-US"/>
        </a:p>
      </dgm:t>
    </dgm:pt>
    <dgm:pt modelId="{7A8F9CB8-541F-41ED-A700-ED17E5D9CB5D}">
      <dgm:prSet custT="1"/>
      <dgm:spPr/>
      <dgm:t>
        <a:bodyPr/>
        <a:lstStyle/>
        <a:p>
          <a:pPr rtl="1"/>
          <a:r>
            <a:rPr lang="fa-IR" sz="2800" b="0" dirty="0" smtClean="0"/>
            <a:t>شخصیت افراد</a:t>
          </a:r>
          <a:endParaRPr lang="en-US" sz="2800" b="0" dirty="0"/>
        </a:p>
      </dgm:t>
    </dgm:pt>
    <dgm:pt modelId="{4D54DBCB-0E9D-4823-A8F1-9A144919AF26}" type="parTrans" cxnId="{650144B8-5EDD-466B-9461-FCE8713FAF79}">
      <dgm:prSet/>
      <dgm:spPr/>
      <dgm:t>
        <a:bodyPr/>
        <a:lstStyle/>
        <a:p>
          <a:endParaRPr lang="en-US"/>
        </a:p>
      </dgm:t>
    </dgm:pt>
    <dgm:pt modelId="{091EEA76-77DB-45A9-9D43-2464CBE52101}" type="sibTrans" cxnId="{650144B8-5EDD-466B-9461-FCE8713FAF79}">
      <dgm:prSet/>
      <dgm:spPr/>
      <dgm:t>
        <a:bodyPr/>
        <a:lstStyle/>
        <a:p>
          <a:endParaRPr lang="en-US"/>
        </a:p>
      </dgm:t>
    </dgm:pt>
    <dgm:pt modelId="{79102E3F-3450-41F5-90D4-10070A407B55}">
      <dgm:prSet custT="1"/>
      <dgm:spPr/>
      <dgm:t>
        <a:bodyPr/>
        <a:lstStyle/>
        <a:p>
          <a:pPr rtl="1"/>
          <a:r>
            <a:rPr lang="fa-IR" sz="2800" dirty="0" smtClean="0"/>
            <a:t>عوامل محیطی و سازمانی</a:t>
          </a:r>
          <a:endParaRPr lang="en-US" sz="2800" dirty="0"/>
        </a:p>
      </dgm:t>
    </dgm:pt>
    <dgm:pt modelId="{FA86521E-6F4F-4EBA-8D8D-A4DCF6586CDF}" type="parTrans" cxnId="{8A220E6C-E5C9-419B-B99A-2191EF73C3AD}">
      <dgm:prSet/>
      <dgm:spPr/>
      <dgm:t>
        <a:bodyPr/>
        <a:lstStyle/>
        <a:p>
          <a:endParaRPr lang="en-US"/>
        </a:p>
      </dgm:t>
    </dgm:pt>
    <dgm:pt modelId="{434EAC31-4047-4234-8E0D-0392F14642A5}" type="sibTrans" cxnId="{8A220E6C-E5C9-419B-B99A-2191EF73C3AD}">
      <dgm:prSet/>
      <dgm:spPr/>
      <dgm:t>
        <a:bodyPr/>
        <a:lstStyle/>
        <a:p>
          <a:endParaRPr lang="en-US"/>
        </a:p>
      </dgm:t>
    </dgm:pt>
    <dgm:pt modelId="{AE44088D-E25D-4C73-965D-70D8B4B9A66F}" type="pres">
      <dgm:prSet presAssocID="{305079AF-6B5A-41CC-BCDB-757DA3E0AD02}" presName="cycle" presStyleCnt="0">
        <dgm:presLayoutVars>
          <dgm:chMax val="1"/>
          <dgm:dir/>
          <dgm:animLvl val="ctr"/>
          <dgm:resizeHandles val="exact"/>
        </dgm:presLayoutVars>
      </dgm:prSet>
      <dgm:spPr/>
      <dgm:t>
        <a:bodyPr/>
        <a:lstStyle/>
        <a:p>
          <a:endParaRPr lang="en-US"/>
        </a:p>
      </dgm:t>
    </dgm:pt>
    <dgm:pt modelId="{BE7C51EA-4DDD-459F-994F-C23AE5D3DBA7}" type="pres">
      <dgm:prSet presAssocID="{8B8857E4-792B-4231-9A7A-414201A578E9}" presName="centerShape" presStyleLbl="node0" presStyleIdx="0" presStyleCnt="1"/>
      <dgm:spPr/>
      <dgm:t>
        <a:bodyPr/>
        <a:lstStyle/>
        <a:p>
          <a:endParaRPr lang="en-US"/>
        </a:p>
      </dgm:t>
    </dgm:pt>
    <dgm:pt modelId="{21FF0EF8-6E01-42A3-A343-36ABD8597CD0}" type="pres">
      <dgm:prSet presAssocID="{1D56BF46-552A-4393-9973-F84599DEE0C3}" presName="parTrans" presStyleLbl="bgSibTrans2D1" presStyleIdx="0" presStyleCnt="4"/>
      <dgm:spPr/>
      <dgm:t>
        <a:bodyPr/>
        <a:lstStyle/>
        <a:p>
          <a:endParaRPr lang="en-US"/>
        </a:p>
      </dgm:t>
    </dgm:pt>
    <dgm:pt modelId="{06097FD3-15AB-4E60-A628-31BC66E5EC4B}" type="pres">
      <dgm:prSet presAssocID="{02D0E7D9-3935-4801-B9AD-B7F718AA108F}" presName="node" presStyleLbl="node1" presStyleIdx="0" presStyleCnt="4">
        <dgm:presLayoutVars>
          <dgm:bulletEnabled val="1"/>
        </dgm:presLayoutVars>
      </dgm:prSet>
      <dgm:spPr/>
      <dgm:t>
        <a:bodyPr/>
        <a:lstStyle/>
        <a:p>
          <a:endParaRPr lang="en-US"/>
        </a:p>
      </dgm:t>
    </dgm:pt>
    <dgm:pt modelId="{A8BAC1AC-EADE-427B-9BB1-DE8A4DFD8970}" type="pres">
      <dgm:prSet presAssocID="{1E617B0E-E5E6-4D83-A2B3-264E74AA3DBC}" presName="parTrans" presStyleLbl="bgSibTrans2D1" presStyleIdx="1" presStyleCnt="4"/>
      <dgm:spPr/>
      <dgm:t>
        <a:bodyPr/>
        <a:lstStyle/>
        <a:p>
          <a:endParaRPr lang="en-US"/>
        </a:p>
      </dgm:t>
    </dgm:pt>
    <dgm:pt modelId="{ABC1AAE0-E9F7-473B-901C-A60BB22D19D1}" type="pres">
      <dgm:prSet presAssocID="{96EEB5FE-4E3E-4329-9D6A-05D1935A6E5C}" presName="node" presStyleLbl="node1" presStyleIdx="1" presStyleCnt="4">
        <dgm:presLayoutVars>
          <dgm:bulletEnabled val="1"/>
        </dgm:presLayoutVars>
      </dgm:prSet>
      <dgm:spPr/>
      <dgm:t>
        <a:bodyPr/>
        <a:lstStyle/>
        <a:p>
          <a:endParaRPr lang="en-US"/>
        </a:p>
      </dgm:t>
    </dgm:pt>
    <dgm:pt modelId="{DE0A6BC4-DE20-4575-AEBC-A162A6BFF9BA}" type="pres">
      <dgm:prSet presAssocID="{4D54DBCB-0E9D-4823-A8F1-9A144919AF26}" presName="parTrans" presStyleLbl="bgSibTrans2D1" presStyleIdx="2" presStyleCnt="4"/>
      <dgm:spPr/>
      <dgm:t>
        <a:bodyPr/>
        <a:lstStyle/>
        <a:p>
          <a:endParaRPr lang="en-US"/>
        </a:p>
      </dgm:t>
    </dgm:pt>
    <dgm:pt modelId="{1F85149F-DF6B-4FCF-94AA-F607BB620601}" type="pres">
      <dgm:prSet presAssocID="{7A8F9CB8-541F-41ED-A700-ED17E5D9CB5D}" presName="node" presStyleLbl="node1" presStyleIdx="2" presStyleCnt="4">
        <dgm:presLayoutVars>
          <dgm:bulletEnabled val="1"/>
        </dgm:presLayoutVars>
      </dgm:prSet>
      <dgm:spPr/>
      <dgm:t>
        <a:bodyPr/>
        <a:lstStyle/>
        <a:p>
          <a:endParaRPr lang="en-US"/>
        </a:p>
      </dgm:t>
    </dgm:pt>
    <dgm:pt modelId="{0A2BFA17-766C-4E31-A03E-A6B6FD512803}" type="pres">
      <dgm:prSet presAssocID="{FA86521E-6F4F-4EBA-8D8D-A4DCF6586CDF}" presName="parTrans" presStyleLbl="bgSibTrans2D1" presStyleIdx="3" presStyleCnt="4"/>
      <dgm:spPr/>
      <dgm:t>
        <a:bodyPr/>
        <a:lstStyle/>
        <a:p>
          <a:endParaRPr lang="en-US"/>
        </a:p>
      </dgm:t>
    </dgm:pt>
    <dgm:pt modelId="{DCABE11F-03B7-41DE-957E-F3E66D85A43F}" type="pres">
      <dgm:prSet presAssocID="{79102E3F-3450-41F5-90D4-10070A407B55}" presName="node" presStyleLbl="node1" presStyleIdx="3" presStyleCnt="4">
        <dgm:presLayoutVars>
          <dgm:bulletEnabled val="1"/>
        </dgm:presLayoutVars>
      </dgm:prSet>
      <dgm:spPr/>
      <dgm:t>
        <a:bodyPr/>
        <a:lstStyle/>
        <a:p>
          <a:endParaRPr lang="en-US"/>
        </a:p>
      </dgm:t>
    </dgm:pt>
  </dgm:ptLst>
  <dgm:cxnLst>
    <dgm:cxn modelId="{C706CBAB-2DE0-48A2-AC05-328DDA1C9072}" srcId="{8B8857E4-792B-4231-9A7A-414201A578E9}" destId="{02D0E7D9-3935-4801-B9AD-B7F718AA108F}" srcOrd="0" destOrd="0" parTransId="{1D56BF46-552A-4393-9973-F84599DEE0C3}" sibTransId="{393AC39E-A4D9-4E2C-866A-83F57751D084}"/>
    <dgm:cxn modelId="{B9961C5B-683D-4948-A79E-0A375F199E06}" type="presOf" srcId="{1E617B0E-E5E6-4D83-A2B3-264E74AA3DBC}" destId="{A8BAC1AC-EADE-427B-9BB1-DE8A4DFD8970}" srcOrd="0" destOrd="0" presId="urn:microsoft.com/office/officeart/2005/8/layout/radial4"/>
    <dgm:cxn modelId="{8A220E6C-E5C9-419B-B99A-2191EF73C3AD}" srcId="{8B8857E4-792B-4231-9A7A-414201A578E9}" destId="{79102E3F-3450-41F5-90D4-10070A407B55}" srcOrd="3" destOrd="0" parTransId="{FA86521E-6F4F-4EBA-8D8D-A4DCF6586CDF}" sibTransId="{434EAC31-4047-4234-8E0D-0392F14642A5}"/>
    <dgm:cxn modelId="{8355124A-7B62-4B08-8B87-FBF28731186D}" srcId="{8B8857E4-792B-4231-9A7A-414201A578E9}" destId="{96EEB5FE-4E3E-4329-9D6A-05D1935A6E5C}" srcOrd="1" destOrd="0" parTransId="{1E617B0E-E5E6-4D83-A2B3-264E74AA3DBC}" sibTransId="{7D166C49-E418-431C-8979-5476251C373C}"/>
    <dgm:cxn modelId="{650144B8-5EDD-466B-9461-FCE8713FAF79}" srcId="{8B8857E4-792B-4231-9A7A-414201A578E9}" destId="{7A8F9CB8-541F-41ED-A700-ED17E5D9CB5D}" srcOrd="2" destOrd="0" parTransId="{4D54DBCB-0E9D-4823-A8F1-9A144919AF26}" sibTransId="{091EEA76-77DB-45A9-9D43-2464CBE52101}"/>
    <dgm:cxn modelId="{1402FB72-FA7E-4546-BD86-C969F755283E}" type="presOf" srcId="{79102E3F-3450-41F5-90D4-10070A407B55}" destId="{DCABE11F-03B7-41DE-957E-F3E66D85A43F}" srcOrd="0" destOrd="0" presId="urn:microsoft.com/office/officeart/2005/8/layout/radial4"/>
    <dgm:cxn modelId="{7E579CDC-B734-4EE8-A578-6712FC949664}" type="presOf" srcId="{1D56BF46-552A-4393-9973-F84599DEE0C3}" destId="{21FF0EF8-6E01-42A3-A343-36ABD8597CD0}" srcOrd="0" destOrd="0" presId="urn:microsoft.com/office/officeart/2005/8/layout/radial4"/>
    <dgm:cxn modelId="{4B6123B4-F0A9-4992-BFEE-E68640F96B17}" type="presOf" srcId="{02D0E7D9-3935-4801-B9AD-B7F718AA108F}" destId="{06097FD3-15AB-4E60-A628-31BC66E5EC4B}" srcOrd="0" destOrd="0" presId="urn:microsoft.com/office/officeart/2005/8/layout/radial4"/>
    <dgm:cxn modelId="{860E8E7B-FF02-4EA8-AD50-9ABDECF5555B}" type="presOf" srcId="{7A8F9CB8-541F-41ED-A700-ED17E5D9CB5D}" destId="{1F85149F-DF6B-4FCF-94AA-F607BB620601}" srcOrd="0" destOrd="0" presId="urn:microsoft.com/office/officeart/2005/8/layout/radial4"/>
    <dgm:cxn modelId="{592DD960-1563-4DCF-A7B2-86DADEA07715}" type="presOf" srcId="{4D54DBCB-0E9D-4823-A8F1-9A144919AF26}" destId="{DE0A6BC4-DE20-4575-AEBC-A162A6BFF9BA}" srcOrd="0" destOrd="0" presId="urn:microsoft.com/office/officeart/2005/8/layout/radial4"/>
    <dgm:cxn modelId="{408E016C-11D0-4692-AFB1-F4DBE232D245}" srcId="{305079AF-6B5A-41CC-BCDB-757DA3E0AD02}" destId="{8B8857E4-792B-4231-9A7A-414201A578E9}" srcOrd="0" destOrd="0" parTransId="{A2B71540-187F-4FC8-9700-CD50C8034ED8}" sibTransId="{8D849188-798F-4A96-A3CD-B445A31BAEEC}"/>
    <dgm:cxn modelId="{D18E0D04-F2D9-4EA8-B2B3-A9BF805D012F}" type="presOf" srcId="{305079AF-6B5A-41CC-BCDB-757DA3E0AD02}" destId="{AE44088D-E25D-4C73-965D-70D8B4B9A66F}" srcOrd="0" destOrd="0" presId="urn:microsoft.com/office/officeart/2005/8/layout/radial4"/>
    <dgm:cxn modelId="{00B69DE2-856C-4F3B-8E78-AC3E4A3A2822}" type="presOf" srcId="{96EEB5FE-4E3E-4329-9D6A-05D1935A6E5C}" destId="{ABC1AAE0-E9F7-473B-901C-A60BB22D19D1}" srcOrd="0" destOrd="0" presId="urn:microsoft.com/office/officeart/2005/8/layout/radial4"/>
    <dgm:cxn modelId="{1D8507B6-457E-4001-89FE-7A45E86A56B3}" type="presOf" srcId="{8B8857E4-792B-4231-9A7A-414201A578E9}" destId="{BE7C51EA-4DDD-459F-994F-C23AE5D3DBA7}" srcOrd="0" destOrd="0" presId="urn:microsoft.com/office/officeart/2005/8/layout/radial4"/>
    <dgm:cxn modelId="{3896F21E-E71F-4DA0-B0ED-3D2A568C268D}" type="presOf" srcId="{FA86521E-6F4F-4EBA-8D8D-A4DCF6586CDF}" destId="{0A2BFA17-766C-4E31-A03E-A6B6FD512803}" srcOrd="0" destOrd="0" presId="urn:microsoft.com/office/officeart/2005/8/layout/radial4"/>
    <dgm:cxn modelId="{FD2D7FA2-3466-4C1C-9E9B-5D98C69567AD}" type="presParOf" srcId="{AE44088D-E25D-4C73-965D-70D8B4B9A66F}" destId="{BE7C51EA-4DDD-459F-994F-C23AE5D3DBA7}" srcOrd="0" destOrd="0" presId="urn:microsoft.com/office/officeart/2005/8/layout/radial4"/>
    <dgm:cxn modelId="{3D2ED1A5-2C55-49E3-AA9E-3A2D3308908C}" type="presParOf" srcId="{AE44088D-E25D-4C73-965D-70D8B4B9A66F}" destId="{21FF0EF8-6E01-42A3-A343-36ABD8597CD0}" srcOrd="1" destOrd="0" presId="urn:microsoft.com/office/officeart/2005/8/layout/radial4"/>
    <dgm:cxn modelId="{AD2A572D-FEEA-4E16-B736-B59B14060A6D}" type="presParOf" srcId="{AE44088D-E25D-4C73-965D-70D8B4B9A66F}" destId="{06097FD3-15AB-4E60-A628-31BC66E5EC4B}" srcOrd="2" destOrd="0" presId="urn:microsoft.com/office/officeart/2005/8/layout/radial4"/>
    <dgm:cxn modelId="{D510AF89-7646-45C0-BF93-7A513C776A2E}" type="presParOf" srcId="{AE44088D-E25D-4C73-965D-70D8B4B9A66F}" destId="{A8BAC1AC-EADE-427B-9BB1-DE8A4DFD8970}" srcOrd="3" destOrd="0" presId="urn:microsoft.com/office/officeart/2005/8/layout/radial4"/>
    <dgm:cxn modelId="{A92DECF8-4AED-43F9-A3A1-13E04B8A43A8}" type="presParOf" srcId="{AE44088D-E25D-4C73-965D-70D8B4B9A66F}" destId="{ABC1AAE0-E9F7-473B-901C-A60BB22D19D1}" srcOrd="4" destOrd="0" presId="urn:microsoft.com/office/officeart/2005/8/layout/radial4"/>
    <dgm:cxn modelId="{B58C651B-D6EE-4502-96DD-D95993F80845}" type="presParOf" srcId="{AE44088D-E25D-4C73-965D-70D8B4B9A66F}" destId="{DE0A6BC4-DE20-4575-AEBC-A162A6BFF9BA}" srcOrd="5" destOrd="0" presId="urn:microsoft.com/office/officeart/2005/8/layout/radial4"/>
    <dgm:cxn modelId="{777EA0CD-8D7F-47D3-9BEE-B7F803022D29}" type="presParOf" srcId="{AE44088D-E25D-4C73-965D-70D8B4B9A66F}" destId="{1F85149F-DF6B-4FCF-94AA-F607BB620601}" srcOrd="6" destOrd="0" presId="urn:microsoft.com/office/officeart/2005/8/layout/radial4"/>
    <dgm:cxn modelId="{B209B691-FBE2-47CE-BC9D-D05209D9FFD7}" type="presParOf" srcId="{AE44088D-E25D-4C73-965D-70D8B4B9A66F}" destId="{0A2BFA17-766C-4E31-A03E-A6B6FD512803}" srcOrd="7" destOrd="0" presId="urn:microsoft.com/office/officeart/2005/8/layout/radial4"/>
    <dgm:cxn modelId="{27256ACE-0C9F-4FD6-BB7C-144BC7A191F3}" type="presParOf" srcId="{AE44088D-E25D-4C73-965D-70D8B4B9A66F}" destId="{DCABE11F-03B7-41DE-957E-F3E66D85A43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5079AF-6B5A-41CC-BCDB-757DA3E0AD02}" type="doc">
      <dgm:prSet loTypeId="urn:microsoft.com/office/officeart/2005/8/layout/radial4" loCatId="relationship" qsTypeId="urn:microsoft.com/office/officeart/2005/8/quickstyle/simple1" qsCatId="simple" csTypeId="urn:microsoft.com/office/officeart/2005/8/colors/accent1_3" csCatId="accent1" phldr="1"/>
      <dgm:spPr/>
      <dgm:t>
        <a:bodyPr/>
        <a:lstStyle/>
        <a:p>
          <a:endParaRPr lang="en-US"/>
        </a:p>
      </dgm:t>
    </dgm:pt>
    <dgm:pt modelId="{8B8857E4-792B-4231-9A7A-414201A578E9}">
      <dgm:prSet>
        <dgm:style>
          <a:lnRef idx="3">
            <a:schemeClr val="lt1"/>
          </a:lnRef>
          <a:fillRef idx="1">
            <a:schemeClr val="accent4"/>
          </a:fillRef>
          <a:effectRef idx="1">
            <a:schemeClr val="accent4"/>
          </a:effectRef>
          <a:fontRef idx="minor">
            <a:schemeClr val="lt1"/>
          </a:fontRef>
        </dgm:style>
      </dgm:prSet>
      <dgm:spPr/>
      <dgm:t>
        <a:bodyPr/>
        <a:lstStyle/>
        <a:p>
          <a:pPr rtl="1"/>
          <a:r>
            <a:rPr lang="fa-IR" dirty="0" smtClean="0"/>
            <a:t>افزایش رضایت شغلی</a:t>
          </a:r>
          <a:endParaRPr lang="en-US" dirty="0"/>
        </a:p>
      </dgm:t>
    </dgm:pt>
    <dgm:pt modelId="{A2B71540-187F-4FC8-9700-CD50C8034ED8}" type="parTrans" cxnId="{408E016C-11D0-4692-AFB1-F4DBE232D245}">
      <dgm:prSet/>
      <dgm:spPr/>
      <dgm:t>
        <a:bodyPr/>
        <a:lstStyle/>
        <a:p>
          <a:endParaRPr lang="en-US"/>
        </a:p>
      </dgm:t>
    </dgm:pt>
    <dgm:pt modelId="{8D849188-798F-4A96-A3CD-B445A31BAEEC}" type="sibTrans" cxnId="{408E016C-11D0-4692-AFB1-F4DBE232D245}">
      <dgm:prSet/>
      <dgm:spPr/>
      <dgm:t>
        <a:bodyPr/>
        <a:lstStyle/>
        <a:p>
          <a:endParaRPr lang="en-US"/>
        </a:p>
      </dgm:t>
    </dgm:pt>
    <dgm:pt modelId="{02D0E7D9-3935-4801-B9AD-B7F718AA108F}">
      <dgm:prSet custT="1"/>
      <dgm:spPr/>
      <dgm:t>
        <a:bodyPr/>
        <a:lstStyle/>
        <a:p>
          <a:pPr rtl="1"/>
          <a:r>
            <a:rPr lang="fa-IR" sz="2800" dirty="0" smtClean="0"/>
            <a:t>اهمیت نسبی شغلی</a:t>
          </a:r>
          <a:endParaRPr lang="en-US" sz="2800" dirty="0"/>
        </a:p>
      </dgm:t>
    </dgm:pt>
    <dgm:pt modelId="{1D56BF46-552A-4393-9973-F84599DEE0C3}" type="parTrans" cxnId="{C706CBAB-2DE0-48A2-AC05-328DDA1C9072}">
      <dgm:prSet/>
      <dgm:spPr/>
      <dgm:t>
        <a:bodyPr/>
        <a:lstStyle/>
        <a:p>
          <a:endParaRPr lang="en-US"/>
        </a:p>
      </dgm:t>
    </dgm:pt>
    <dgm:pt modelId="{393AC39E-A4D9-4E2C-866A-83F57751D084}" type="sibTrans" cxnId="{C706CBAB-2DE0-48A2-AC05-328DDA1C9072}">
      <dgm:prSet/>
      <dgm:spPr/>
      <dgm:t>
        <a:bodyPr/>
        <a:lstStyle/>
        <a:p>
          <a:endParaRPr lang="en-US"/>
        </a:p>
      </dgm:t>
    </dgm:pt>
    <dgm:pt modelId="{96EEB5FE-4E3E-4329-9D6A-05D1935A6E5C}">
      <dgm:prSet custT="1"/>
      <dgm:spPr/>
      <dgm:t>
        <a:bodyPr/>
        <a:lstStyle/>
        <a:p>
          <a:pPr rtl="1"/>
          <a:r>
            <a:rPr lang="fa-IR" sz="2800" dirty="0" smtClean="0"/>
            <a:t>میزان مسئولیت در قبال وظیفه</a:t>
          </a:r>
          <a:endParaRPr lang="en-US" sz="2800" dirty="0"/>
        </a:p>
      </dgm:t>
    </dgm:pt>
    <dgm:pt modelId="{1E617B0E-E5E6-4D83-A2B3-264E74AA3DBC}" type="parTrans" cxnId="{8355124A-7B62-4B08-8B87-FBF28731186D}">
      <dgm:prSet/>
      <dgm:spPr/>
      <dgm:t>
        <a:bodyPr/>
        <a:lstStyle/>
        <a:p>
          <a:endParaRPr lang="en-US"/>
        </a:p>
      </dgm:t>
    </dgm:pt>
    <dgm:pt modelId="{7D166C49-E418-431C-8979-5476251C373C}" type="sibTrans" cxnId="{8355124A-7B62-4B08-8B87-FBF28731186D}">
      <dgm:prSet/>
      <dgm:spPr/>
      <dgm:t>
        <a:bodyPr/>
        <a:lstStyle/>
        <a:p>
          <a:endParaRPr lang="en-US"/>
        </a:p>
      </dgm:t>
    </dgm:pt>
    <dgm:pt modelId="{7A8F9CB8-541F-41ED-A700-ED17E5D9CB5D}">
      <dgm:prSet custT="1"/>
      <dgm:spPr/>
      <dgm:t>
        <a:bodyPr/>
        <a:lstStyle/>
        <a:p>
          <a:pPr rtl="1"/>
          <a:r>
            <a:rPr lang="fa-IR" sz="2800" b="0" dirty="0" smtClean="0"/>
            <a:t>نتایج و پیامد های حاصله از مسئولیت</a:t>
          </a:r>
          <a:endParaRPr lang="en-US" sz="2800" b="0" dirty="0"/>
        </a:p>
      </dgm:t>
    </dgm:pt>
    <dgm:pt modelId="{4D54DBCB-0E9D-4823-A8F1-9A144919AF26}" type="parTrans" cxnId="{650144B8-5EDD-466B-9461-FCE8713FAF79}">
      <dgm:prSet/>
      <dgm:spPr/>
      <dgm:t>
        <a:bodyPr/>
        <a:lstStyle/>
        <a:p>
          <a:endParaRPr lang="en-US"/>
        </a:p>
      </dgm:t>
    </dgm:pt>
    <dgm:pt modelId="{091EEA76-77DB-45A9-9D43-2464CBE52101}" type="sibTrans" cxnId="{650144B8-5EDD-466B-9461-FCE8713FAF79}">
      <dgm:prSet/>
      <dgm:spPr/>
      <dgm:t>
        <a:bodyPr/>
        <a:lstStyle/>
        <a:p>
          <a:endParaRPr lang="en-US"/>
        </a:p>
      </dgm:t>
    </dgm:pt>
    <dgm:pt modelId="{79102E3F-3450-41F5-90D4-10070A407B55}">
      <dgm:prSet custT="1"/>
      <dgm:spPr/>
      <dgm:t>
        <a:bodyPr/>
        <a:lstStyle/>
        <a:p>
          <a:pPr rtl="1"/>
          <a:r>
            <a:rPr lang="fa-IR" sz="2800" dirty="0" smtClean="0"/>
            <a:t>بازخورد نتایج شغلی</a:t>
          </a:r>
          <a:endParaRPr lang="en-US" sz="2800" dirty="0"/>
        </a:p>
      </dgm:t>
    </dgm:pt>
    <dgm:pt modelId="{FA86521E-6F4F-4EBA-8D8D-A4DCF6586CDF}" type="parTrans" cxnId="{8A220E6C-E5C9-419B-B99A-2191EF73C3AD}">
      <dgm:prSet/>
      <dgm:spPr/>
      <dgm:t>
        <a:bodyPr/>
        <a:lstStyle/>
        <a:p>
          <a:endParaRPr lang="en-US"/>
        </a:p>
      </dgm:t>
    </dgm:pt>
    <dgm:pt modelId="{434EAC31-4047-4234-8E0D-0392F14642A5}" type="sibTrans" cxnId="{8A220E6C-E5C9-419B-B99A-2191EF73C3AD}">
      <dgm:prSet/>
      <dgm:spPr/>
      <dgm:t>
        <a:bodyPr/>
        <a:lstStyle/>
        <a:p>
          <a:endParaRPr lang="en-US"/>
        </a:p>
      </dgm:t>
    </dgm:pt>
    <dgm:pt modelId="{AE44088D-E25D-4C73-965D-70D8B4B9A66F}" type="pres">
      <dgm:prSet presAssocID="{305079AF-6B5A-41CC-BCDB-757DA3E0AD02}" presName="cycle" presStyleCnt="0">
        <dgm:presLayoutVars>
          <dgm:chMax val="1"/>
          <dgm:dir/>
          <dgm:animLvl val="ctr"/>
          <dgm:resizeHandles val="exact"/>
        </dgm:presLayoutVars>
      </dgm:prSet>
      <dgm:spPr/>
      <dgm:t>
        <a:bodyPr/>
        <a:lstStyle/>
        <a:p>
          <a:endParaRPr lang="en-US"/>
        </a:p>
      </dgm:t>
    </dgm:pt>
    <dgm:pt modelId="{BE7C51EA-4DDD-459F-994F-C23AE5D3DBA7}" type="pres">
      <dgm:prSet presAssocID="{8B8857E4-792B-4231-9A7A-414201A578E9}" presName="centerShape" presStyleLbl="node0" presStyleIdx="0" presStyleCnt="1"/>
      <dgm:spPr/>
      <dgm:t>
        <a:bodyPr/>
        <a:lstStyle/>
        <a:p>
          <a:endParaRPr lang="en-US"/>
        </a:p>
      </dgm:t>
    </dgm:pt>
    <dgm:pt modelId="{21FF0EF8-6E01-42A3-A343-36ABD8597CD0}" type="pres">
      <dgm:prSet presAssocID="{1D56BF46-552A-4393-9973-F84599DEE0C3}" presName="parTrans" presStyleLbl="bgSibTrans2D1" presStyleIdx="0" presStyleCnt="4"/>
      <dgm:spPr/>
      <dgm:t>
        <a:bodyPr/>
        <a:lstStyle/>
        <a:p>
          <a:endParaRPr lang="en-US"/>
        </a:p>
      </dgm:t>
    </dgm:pt>
    <dgm:pt modelId="{06097FD3-15AB-4E60-A628-31BC66E5EC4B}" type="pres">
      <dgm:prSet presAssocID="{02D0E7D9-3935-4801-B9AD-B7F718AA108F}" presName="node" presStyleLbl="node1" presStyleIdx="0" presStyleCnt="4">
        <dgm:presLayoutVars>
          <dgm:bulletEnabled val="1"/>
        </dgm:presLayoutVars>
      </dgm:prSet>
      <dgm:spPr/>
      <dgm:t>
        <a:bodyPr/>
        <a:lstStyle/>
        <a:p>
          <a:endParaRPr lang="en-US"/>
        </a:p>
      </dgm:t>
    </dgm:pt>
    <dgm:pt modelId="{A8BAC1AC-EADE-427B-9BB1-DE8A4DFD8970}" type="pres">
      <dgm:prSet presAssocID="{1E617B0E-E5E6-4D83-A2B3-264E74AA3DBC}" presName="parTrans" presStyleLbl="bgSibTrans2D1" presStyleIdx="1" presStyleCnt="4"/>
      <dgm:spPr/>
      <dgm:t>
        <a:bodyPr/>
        <a:lstStyle/>
        <a:p>
          <a:endParaRPr lang="en-US"/>
        </a:p>
      </dgm:t>
    </dgm:pt>
    <dgm:pt modelId="{ABC1AAE0-E9F7-473B-901C-A60BB22D19D1}" type="pres">
      <dgm:prSet presAssocID="{96EEB5FE-4E3E-4329-9D6A-05D1935A6E5C}" presName="node" presStyleLbl="node1" presStyleIdx="1" presStyleCnt="4">
        <dgm:presLayoutVars>
          <dgm:bulletEnabled val="1"/>
        </dgm:presLayoutVars>
      </dgm:prSet>
      <dgm:spPr/>
      <dgm:t>
        <a:bodyPr/>
        <a:lstStyle/>
        <a:p>
          <a:endParaRPr lang="en-US"/>
        </a:p>
      </dgm:t>
    </dgm:pt>
    <dgm:pt modelId="{DE0A6BC4-DE20-4575-AEBC-A162A6BFF9BA}" type="pres">
      <dgm:prSet presAssocID="{4D54DBCB-0E9D-4823-A8F1-9A144919AF26}" presName="parTrans" presStyleLbl="bgSibTrans2D1" presStyleIdx="2" presStyleCnt="4"/>
      <dgm:spPr/>
      <dgm:t>
        <a:bodyPr/>
        <a:lstStyle/>
        <a:p>
          <a:endParaRPr lang="en-US"/>
        </a:p>
      </dgm:t>
    </dgm:pt>
    <dgm:pt modelId="{1F85149F-DF6B-4FCF-94AA-F607BB620601}" type="pres">
      <dgm:prSet presAssocID="{7A8F9CB8-541F-41ED-A700-ED17E5D9CB5D}" presName="node" presStyleLbl="node1" presStyleIdx="2" presStyleCnt="4">
        <dgm:presLayoutVars>
          <dgm:bulletEnabled val="1"/>
        </dgm:presLayoutVars>
      </dgm:prSet>
      <dgm:spPr/>
      <dgm:t>
        <a:bodyPr/>
        <a:lstStyle/>
        <a:p>
          <a:endParaRPr lang="en-US"/>
        </a:p>
      </dgm:t>
    </dgm:pt>
    <dgm:pt modelId="{0A2BFA17-766C-4E31-A03E-A6B6FD512803}" type="pres">
      <dgm:prSet presAssocID="{FA86521E-6F4F-4EBA-8D8D-A4DCF6586CDF}" presName="parTrans" presStyleLbl="bgSibTrans2D1" presStyleIdx="3" presStyleCnt="4"/>
      <dgm:spPr/>
      <dgm:t>
        <a:bodyPr/>
        <a:lstStyle/>
        <a:p>
          <a:endParaRPr lang="en-US"/>
        </a:p>
      </dgm:t>
    </dgm:pt>
    <dgm:pt modelId="{DCABE11F-03B7-41DE-957E-F3E66D85A43F}" type="pres">
      <dgm:prSet presAssocID="{79102E3F-3450-41F5-90D4-10070A407B55}" presName="node" presStyleLbl="node1" presStyleIdx="3" presStyleCnt="4">
        <dgm:presLayoutVars>
          <dgm:bulletEnabled val="1"/>
        </dgm:presLayoutVars>
      </dgm:prSet>
      <dgm:spPr/>
      <dgm:t>
        <a:bodyPr/>
        <a:lstStyle/>
        <a:p>
          <a:endParaRPr lang="en-US"/>
        </a:p>
      </dgm:t>
    </dgm:pt>
  </dgm:ptLst>
  <dgm:cxnLst>
    <dgm:cxn modelId="{8355124A-7B62-4B08-8B87-FBF28731186D}" srcId="{8B8857E4-792B-4231-9A7A-414201A578E9}" destId="{96EEB5FE-4E3E-4329-9D6A-05D1935A6E5C}" srcOrd="1" destOrd="0" parTransId="{1E617B0E-E5E6-4D83-A2B3-264E74AA3DBC}" sibTransId="{7D166C49-E418-431C-8979-5476251C373C}"/>
    <dgm:cxn modelId="{383B1AB0-FDDB-4CCE-8320-9D5814E1ECF8}" type="presOf" srcId="{79102E3F-3450-41F5-90D4-10070A407B55}" destId="{DCABE11F-03B7-41DE-957E-F3E66D85A43F}" srcOrd="0" destOrd="0" presId="urn:microsoft.com/office/officeart/2005/8/layout/radial4"/>
    <dgm:cxn modelId="{BF53B989-A317-45C6-B91E-372778BA1402}" type="presOf" srcId="{8B8857E4-792B-4231-9A7A-414201A578E9}" destId="{BE7C51EA-4DDD-459F-994F-C23AE5D3DBA7}" srcOrd="0" destOrd="0" presId="urn:microsoft.com/office/officeart/2005/8/layout/radial4"/>
    <dgm:cxn modelId="{408E016C-11D0-4692-AFB1-F4DBE232D245}" srcId="{305079AF-6B5A-41CC-BCDB-757DA3E0AD02}" destId="{8B8857E4-792B-4231-9A7A-414201A578E9}" srcOrd="0" destOrd="0" parTransId="{A2B71540-187F-4FC8-9700-CD50C8034ED8}" sibTransId="{8D849188-798F-4A96-A3CD-B445A31BAEEC}"/>
    <dgm:cxn modelId="{650144B8-5EDD-466B-9461-FCE8713FAF79}" srcId="{8B8857E4-792B-4231-9A7A-414201A578E9}" destId="{7A8F9CB8-541F-41ED-A700-ED17E5D9CB5D}" srcOrd="2" destOrd="0" parTransId="{4D54DBCB-0E9D-4823-A8F1-9A144919AF26}" sibTransId="{091EEA76-77DB-45A9-9D43-2464CBE52101}"/>
    <dgm:cxn modelId="{D63B0C70-B7E9-479A-BE22-D619AE9AF318}" type="presOf" srcId="{4D54DBCB-0E9D-4823-A8F1-9A144919AF26}" destId="{DE0A6BC4-DE20-4575-AEBC-A162A6BFF9BA}" srcOrd="0" destOrd="0" presId="urn:microsoft.com/office/officeart/2005/8/layout/radial4"/>
    <dgm:cxn modelId="{EC6108B5-762F-4D88-ACD2-3902601C028A}" type="presOf" srcId="{1E617B0E-E5E6-4D83-A2B3-264E74AA3DBC}" destId="{A8BAC1AC-EADE-427B-9BB1-DE8A4DFD8970}" srcOrd="0" destOrd="0" presId="urn:microsoft.com/office/officeart/2005/8/layout/radial4"/>
    <dgm:cxn modelId="{37E4F436-8115-4436-ADE0-36620698FD08}" type="presOf" srcId="{305079AF-6B5A-41CC-BCDB-757DA3E0AD02}" destId="{AE44088D-E25D-4C73-965D-70D8B4B9A66F}" srcOrd="0" destOrd="0" presId="urn:microsoft.com/office/officeart/2005/8/layout/radial4"/>
    <dgm:cxn modelId="{EBF87CA9-A1E4-4640-A299-A83FED8DA5D7}" type="presOf" srcId="{96EEB5FE-4E3E-4329-9D6A-05D1935A6E5C}" destId="{ABC1AAE0-E9F7-473B-901C-A60BB22D19D1}" srcOrd="0" destOrd="0" presId="urn:microsoft.com/office/officeart/2005/8/layout/radial4"/>
    <dgm:cxn modelId="{C706CBAB-2DE0-48A2-AC05-328DDA1C9072}" srcId="{8B8857E4-792B-4231-9A7A-414201A578E9}" destId="{02D0E7D9-3935-4801-B9AD-B7F718AA108F}" srcOrd="0" destOrd="0" parTransId="{1D56BF46-552A-4393-9973-F84599DEE0C3}" sibTransId="{393AC39E-A4D9-4E2C-866A-83F57751D084}"/>
    <dgm:cxn modelId="{04051D09-B6B5-4DFE-AB88-12D51A4ED82C}" type="presOf" srcId="{1D56BF46-552A-4393-9973-F84599DEE0C3}" destId="{21FF0EF8-6E01-42A3-A343-36ABD8597CD0}" srcOrd="0" destOrd="0" presId="urn:microsoft.com/office/officeart/2005/8/layout/radial4"/>
    <dgm:cxn modelId="{1C7E110C-19A7-4D96-99D9-EF3ED32082BE}" type="presOf" srcId="{02D0E7D9-3935-4801-B9AD-B7F718AA108F}" destId="{06097FD3-15AB-4E60-A628-31BC66E5EC4B}" srcOrd="0" destOrd="0" presId="urn:microsoft.com/office/officeart/2005/8/layout/radial4"/>
    <dgm:cxn modelId="{2BF7CA8B-E6A2-4E67-B3C8-5577DEFCDDFA}" type="presOf" srcId="{FA86521E-6F4F-4EBA-8D8D-A4DCF6586CDF}" destId="{0A2BFA17-766C-4E31-A03E-A6B6FD512803}" srcOrd="0" destOrd="0" presId="urn:microsoft.com/office/officeart/2005/8/layout/radial4"/>
    <dgm:cxn modelId="{AB5995A2-70E0-47CF-A9C5-7BB345632379}" type="presOf" srcId="{7A8F9CB8-541F-41ED-A700-ED17E5D9CB5D}" destId="{1F85149F-DF6B-4FCF-94AA-F607BB620601}" srcOrd="0" destOrd="0" presId="urn:microsoft.com/office/officeart/2005/8/layout/radial4"/>
    <dgm:cxn modelId="{8A220E6C-E5C9-419B-B99A-2191EF73C3AD}" srcId="{8B8857E4-792B-4231-9A7A-414201A578E9}" destId="{79102E3F-3450-41F5-90D4-10070A407B55}" srcOrd="3" destOrd="0" parTransId="{FA86521E-6F4F-4EBA-8D8D-A4DCF6586CDF}" sibTransId="{434EAC31-4047-4234-8E0D-0392F14642A5}"/>
    <dgm:cxn modelId="{6F264F99-6492-4EB7-BE99-474D375DC325}" type="presParOf" srcId="{AE44088D-E25D-4C73-965D-70D8B4B9A66F}" destId="{BE7C51EA-4DDD-459F-994F-C23AE5D3DBA7}" srcOrd="0" destOrd="0" presId="urn:microsoft.com/office/officeart/2005/8/layout/radial4"/>
    <dgm:cxn modelId="{4390CF79-A322-40E4-9742-981DE4BBFE1B}" type="presParOf" srcId="{AE44088D-E25D-4C73-965D-70D8B4B9A66F}" destId="{21FF0EF8-6E01-42A3-A343-36ABD8597CD0}" srcOrd="1" destOrd="0" presId="urn:microsoft.com/office/officeart/2005/8/layout/radial4"/>
    <dgm:cxn modelId="{6BD622C6-BA05-4A3C-840B-73206EBBFAD6}" type="presParOf" srcId="{AE44088D-E25D-4C73-965D-70D8B4B9A66F}" destId="{06097FD3-15AB-4E60-A628-31BC66E5EC4B}" srcOrd="2" destOrd="0" presId="urn:microsoft.com/office/officeart/2005/8/layout/radial4"/>
    <dgm:cxn modelId="{C8C346AC-BD61-4538-AEDE-947C28F25939}" type="presParOf" srcId="{AE44088D-E25D-4C73-965D-70D8B4B9A66F}" destId="{A8BAC1AC-EADE-427B-9BB1-DE8A4DFD8970}" srcOrd="3" destOrd="0" presId="urn:microsoft.com/office/officeart/2005/8/layout/radial4"/>
    <dgm:cxn modelId="{DC6321B9-71C8-4A61-B25D-57BA794994F1}" type="presParOf" srcId="{AE44088D-E25D-4C73-965D-70D8B4B9A66F}" destId="{ABC1AAE0-E9F7-473B-901C-A60BB22D19D1}" srcOrd="4" destOrd="0" presId="urn:microsoft.com/office/officeart/2005/8/layout/radial4"/>
    <dgm:cxn modelId="{6DFA6986-6086-4DD7-B322-2BD79C0188FF}" type="presParOf" srcId="{AE44088D-E25D-4C73-965D-70D8B4B9A66F}" destId="{DE0A6BC4-DE20-4575-AEBC-A162A6BFF9BA}" srcOrd="5" destOrd="0" presId="urn:microsoft.com/office/officeart/2005/8/layout/radial4"/>
    <dgm:cxn modelId="{095C4EB1-DA35-4E2E-BAAF-FC59FD4A89D8}" type="presParOf" srcId="{AE44088D-E25D-4C73-965D-70D8B4B9A66F}" destId="{1F85149F-DF6B-4FCF-94AA-F607BB620601}" srcOrd="6" destOrd="0" presId="urn:microsoft.com/office/officeart/2005/8/layout/radial4"/>
    <dgm:cxn modelId="{353E5246-8B3D-48C5-A617-FDD3E0D1B751}" type="presParOf" srcId="{AE44088D-E25D-4C73-965D-70D8B4B9A66F}" destId="{0A2BFA17-766C-4E31-A03E-A6B6FD512803}" srcOrd="7" destOrd="0" presId="urn:microsoft.com/office/officeart/2005/8/layout/radial4"/>
    <dgm:cxn modelId="{31BD67AF-D601-4DB2-965C-D9A21C10FDFA}" type="presParOf" srcId="{AE44088D-E25D-4C73-965D-70D8B4B9A66F}" destId="{DCABE11F-03B7-41DE-957E-F3E66D85A43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5079AF-6B5A-41CC-BCDB-757DA3E0AD02}" type="doc">
      <dgm:prSet loTypeId="urn:microsoft.com/office/officeart/2005/8/layout/hierarchy3" loCatId="relationship" qsTypeId="urn:microsoft.com/office/officeart/2005/8/quickstyle/simple1" qsCatId="simple" csTypeId="urn:microsoft.com/office/officeart/2005/8/colors/accent3_5" csCatId="accent3" phldr="1"/>
      <dgm:spPr/>
      <dgm:t>
        <a:bodyPr/>
        <a:lstStyle/>
        <a:p>
          <a:endParaRPr lang="en-US"/>
        </a:p>
      </dgm:t>
    </dgm:pt>
    <dgm:pt modelId="{8B8857E4-792B-4231-9A7A-414201A578E9}">
      <dgm:prSet custT="1">
        <dgm:style>
          <a:lnRef idx="3">
            <a:schemeClr val="lt1"/>
          </a:lnRef>
          <a:fillRef idx="1">
            <a:schemeClr val="accent1"/>
          </a:fillRef>
          <a:effectRef idx="1">
            <a:schemeClr val="accent1"/>
          </a:effectRef>
          <a:fontRef idx="minor">
            <a:schemeClr val="lt1"/>
          </a:fontRef>
        </dgm:style>
      </dgm:prSet>
      <dgm:spPr/>
      <dgm:t>
        <a:bodyPr/>
        <a:lstStyle/>
        <a:p>
          <a:pPr algn="r" rtl="1"/>
          <a:r>
            <a:rPr lang="fa-IR" sz="2000" dirty="0" smtClean="0"/>
            <a:t>رضایت شغلی</a:t>
          </a:r>
          <a:endParaRPr lang="en-US" sz="2000" dirty="0"/>
        </a:p>
      </dgm:t>
    </dgm:pt>
    <dgm:pt modelId="{A2B71540-187F-4FC8-9700-CD50C8034ED8}" type="parTrans" cxnId="{408E016C-11D0-4692-AFB1-F4DBE232D245}">
      <dgm:prSet/>
      <dgm:spPr/>
      <dgm:t>
        <a:bodyPr/>
        <a:lstStyle/>
        <a:p>
          <a:pPr algn="r" rtl="1"/>
          <a:endParaRPr lang="en-US" sz="1600"/>
        </a:p>
      </dgm:t>
    </dgm:pt>
    <dgm:pt modelId="{8D849188-798F-4A96-A3CD-B445A31BAEEC}" type="sibTrans" cxnId="{408E016C-11D0-4692-AFB1-F4DBE232D245}">
      <dgm:prSet/>
      <dgm:spPr/>
      <dgm:t>
        <a:bodyPr/>
        <a:lstStyle/>
        <a:p>
          <a:pPr algn="r" rtl="1"/>
          <a:endParaRPr lang="en-US" sz="1600"/>
        </a:p>
      </dgm:t>
    </dgm:pt>
    <dgm:pt modelId="{02D0E7D9-3935-4801-B9AD-B7F718AA108F}">
      <dgm:prSet custT="1"/>
      <dgm:spPr/>
      <dgm:t>
        <a:bodyPr/>
        <a:lstStyle/>
        <a:p>
          <a:pPr algn="r" rtl="1"/>
          <a:r>
            <a:rPr lang="fa-IR" sz="2400" dirty="0" smtClean="0"/>
            <a:t>بهبود عملکرد افراد</a:t>
          </a:r>
          <a:endParaRPr lang="en-US" sz="2400" dirty="0"/>
        </a:p>
      </dgm:t>
    </dgm:pt>
    <dgm:pt modelId="{1D56BF46-552A-4393-9973-F84599DEE0C3}" type="parTrans" cxnId="{C706CBAB-2DE0-48A2-AC05-328DDA1C9072}">
      <dgm:prSet/>
      <dgm:spPr/>
      <dgm:t>
        <a:bodyPr/>
        <a:lstStyle/>
        <a:p>
          <a:pPr algn="r" rtl="1"/>
          <a:endParaRPr lang="en-US" sz="1600"/>
        </a:p>
      </dgm:t>
    </dgm:pt>
    <dgm:pt modelId="{393AC39E-A4D9-4E2C-866A-83F57751D084}" type="sibTrans" cxnId="{C706CBAB-2DE0-48A2-AC05-328DDA1C9072}">
      <dgm:prSet/>
      <dgm:spPr/>
      <dgm:t>
        <a:bodyPr/>
        <a:lstStyle/>
        <a:p>
          <a:pPr algn="r" rtl="1"/>
          <a:endParaRPr lang="en-US" sz="1600"/>
        </a:p>
      </dgm:t>
    </dgm:pt>
    <dgm:pt modelId="{96EEB5FE-4E3E-4329-9D6A-05D1935A6E5C}">
      <dgm:prSet custT="1"/>
      <dgm:spPr/>
      <dgm:t>
        <a:bodyPr/>
        <a:lstStyle/>
        <a:p>
          <a:pPr algn="r" rtl="1"/>
          <a:r>
            <a:rPr lang="fa-IR" sz="2400" dirty="0" smtClean="0"/>
            <a:t>افزایش عملکرد سازمان</a:t>
          </a:r>
          <a:endParaRPr lang="en-US" sz="2400" dirty="0"/>
        </a:p>
      </dgm:t>
    </dgm:pt>
    <dgm:pt modelId="{1E617B0E-E5E6-4D83-A2B3-264E74AA3DBC}" type="parTrans" cxnId="{8355124A-7B62-4B08-8B87-FBF28731186D}">
      <dgm:prSet/>
      <dgm:spPr/>
      <dgm:t>
        <a:bodyPr/>
        <a:lstStyle/>
        <a:p>
          <a:pPr algn="r" rtl="1"/>
          <a:endParaRPr lang="en-US" sz="1600"/>
        </a:p>
      </dgm:t>
    </dgm:pt>
    <dgm:pt modelId="{7D166C49-E418-431C-8979-5476251C373C}" type="sibTrans" cxnId="{8355124A-7B62-4B08-8B87-FBF28731186D}">
      <dgm:prSet/>
      <dgm:spPr/>
      <dgm:t>
        <a:bodyPr/>
        <a:lstStyle/>
        <a:p>
          <a:pPr algn="r" rtl="1"/>
          <a:endParaRPr lang="en-US" sz="1600"/>
        </a:p>
      </dgm:t>
    </dgm:pt>
    <dgm:pt modelId="{7A8F9CB8-541F-41ED-A700-ED17E5D9CB5D}">
      <dgm:prSet custT="1">
        <dgm:style>
          <a:lnRef idx="3">
            <a:schemeClr val="lt1"/>
          </a:lnRef>
          <a:fillRef idx="1">
            <a:schemeClr val="accent5"/>
          </a:fillRef>
          <a:effectRef idx="1">
            <a:schemeClr val="accent5"/>
          </a:effectRef>
          <a:fontRef idx="minor">
            <a:schemeClr val="lt1"/>
          </a:fontRef>
        </dgm:style>
      </dgm:prSet>
      <dgm:spPr/>
      <dgm:t>
        <a:bodyPr/>
        <a:lstStyle/>
        <a:p>
          <a:pPr algn="r" rtl="1"/>
          <a:r>
            <a:rPr lang="fa-IR" sz="2400" b="0" dirty="0" smtClean="0"/>
            <a:t>عدم رضایت شغلی</a:t>
          </a:r>
          <a:endParaRPr lang="en-US" sz="2400" b="0" dirty="0"/>
        </a:p>
      </dgm:t>
    </dgm:pt>
    <dgm:pt modelId="{4D54DBCB-0E9D-4823-A8F1-9A144919AF26}" type="parTrans" cxnId="{650144B8-5EDD-466B-9461-FCE8713FAF79}">
      <dgm:prSet/>
      <dgm:spPr/>
      <dgm:t>
        <a:bodyPr/>
        <a:lstStyle/>
        <a:p>
          <a:pPr algn="r" rtl="1"/>
          <a:endParaRPr lang="en-US" sz="1600"/>
        </a:p>
      </dgm:t>
    </dgm:pt>
    <dgm:pt modelId="{091EEA76-77DB-45A9-9D43-2464CBE52101}" type="sibTrans" cxnId="{650144B8-5EDD-466B-9461-FCE8713FAF79}">
      <dgm:prSet/>
      <dgm:spPr/>
      <dgm:t>
        <a:bodyPr/>
        <a:lstStyle/>
        <a:p>
          <a:pPr algn="r" rtl="1"/>
          <a:endParaRPr lang="en-US" sz="1600"/>
        </a:p>
      </dgm:t>
    </dgm:pt>
    <dgm:pt modelId="{79102E3F-3450-41F5-90D4-10070A407B55}">
      <dgm:prSet custT="1"/>
      <dgm:spPr/>
      <dgm:t>
        <a:bodyPr/>
        <a:lstStyle/>
        <a:p>
          <a:pPr algn="r" rtl="1"/>
          <a:r>
            <a:rPr lang="fa-IR" sz="2400" dirty="0" smtClean="0"/>
            <a:t>غیبت از محیط کار</a:t>
          </a:r>
          <a:endParaRPr lang="en-US" sz="2400" dirty="0"/>
        </a:p>
      </dgm:t>
    </dgm:pt>
    <dgm:pt modelId="{FA86521E-6F4F-4EBA-8D8D-A4DCF6586CDF}" type="parTrans" cxnId="{8A220E6C-E5C9-419B-B99A-2191EF73C3AD}">
      <dgm:prSet/>
      <dgm:spPr/>
      <dgm:t>
        <a:bodyPr/>
        <a:lstStyle/>
        <a:p>
          <a:pPr algn="r" rtl="1"/>
          <a:endParaRPr lang="en-US" sz="1600"/>
        </a:p>
      </dgm:t>
    </dgm:pt>
    <dgm:pt modelId="{434EAC31-4047-4234-8E0D-0392F14642A5}" type="sibTrans" cxnId="{8A220E6C-E5C9-419B-B99A-2191EF73C3AD}">
      <dgm:prSet/>
      <dgm:spPr/>
      <dgm:t>
        <a:bodyPr/>
        <a:lstStyle/>
        <a:p>
          <a:pPr algn="r" rtl="1"/>
          <a:endParaRPr lang="en-US" sz="1600"/>
        </a:p>
      </dgm:t>
    </dgm:pt>
    <dgm:pt modelId="{F46503A2-D71A-422A-A3DC-F7527D017231}">
      <dgm:prSet custT="1"/>
      <dgm:spPr/>
      <dgm:t>
        <a:bodyPr/>
        <a:lstStyle/>
        <a:p>
          <a:pPr algn="r" rtl="1"/>
          <a:r>
            <a:rPr lang="fa-IR" sz="2400" dirty="0" smtClean="0"/>
            <a:t>ترک کار یا بازنشتگی پیش از موعد</a:t>
          </a:r>
          <a:endParaRPr lang="en-US" sz="2400" dirty="0"/>
        </a:p>
      </dgm:t>
    </dgm:pt>
    <dgm:pt modelId="{6FD750CE-0288-444D-94BC-BFBEC7B3C107}" type="parTrans" cxnId="{081644FB-7183-49CC-ADFA-D66AF57EF2B7}">
      <dgm:prSet/>
      <dgm:spPr/>
      <dgm:t>
        <a:bodyPr/>
        <a:lstStyle/>
        <a:p>
          <a:endParaRPr lang="en-US"/>
        </a:p>
      </dgm:t>
    </dgm:pt>
    <dgm:pt modelId="{06852624-6E2E-4195-8B81-015845C9D530}" type="sibTrans" cxnId="{081644FB-7183-49CC-ADFA-D66AF57EF2B7}">
      <dgm:prSet/>
      <dgm:spPr/>
      <dgm:t>
        <a:bodyPr/>
        <a:lstStyle/>
        <a:p>
          <a:endParaRPr lang="en-US"/>
        </a:p>
      </dgm:t>
    </dgm:pt>
    <dgm:pt modelId="{C21AD89A-7795-411C-9E43-89C62E1F4E79}">
      <dgm:prSet custT="1"/>
      <dgm:spPr/>
      <dgm:t>
        <a:bodyPr/>
        <a:lstStyle/>
        <a:p>
          <a:pPr algn="r" rtl="1"/>
          <a:r>
            <a:rPr lang="fa-IR" sz="2400" dirty="0" smtClean="0"/>
            <a:t>مصرف دارو ، شایعه پراکنی</a:t>
          </a:r>
          <a:endParaRPr lang="en-US" sz="2400" dirty="0"/>
        </a:p>
      </dgm:t>
    </dgm:pt>
    <dgm:pt modelId="{6B44E4BE-33CE-4CBB-A2E1-F77816379D81}" type="parTrans" cxnId="{024250C7-6A5C-4594-8366-9F8D2193E2CA}">
      <dgm:prSet/>
      <dgm:spPr/>
      <dgm:t>
        <a:bodyPr/>
        <a:lstStyle/>
        <a:p>
          <a:endParaRPr lang="en-US"/>
        </a:p>
      </dgm:t>
    </dgm:pt>
    <dgm:pt modelId="{8B1A033F-97A8-4D84-B242-822BC13CF058}" type="sibTrans" cxnId="{024250C7-6A5C-4594-8366-9F8D2193E2CA}">
      <dgm:prSet/>
      <dgm:spPr/>
      <dgm:t>
        <a:bodyPr/>
        <a:lstStyle/>
        <a:p>
          <a:endParaRPr lang="en-US"/>
        </a:p>
      </dgm:t>
    </dgm:pt>
    <dgm:pt modelId="{EA91F727-99B1-4078-9414-35EE10E8BBBC}" type="pres">
      <dgm:prSet presAssocID="{305079AF-6B5A-41CC-BCDB-757DA3E0AD02}" presName="diagram" presStyleCnt="0">
        <dgm:presLayoutVars>
          <dgm:chPref val="1"/>
          <dgm:dir/>
          <dgm:animOne val="branch"/>
          <dgm:animLvl val="lvl"/>
          <dgm:resizeHandles/>
        </dgm:presLayoutVars>
      </dgm:prSet>
      <dgm:spPr/>
      <dgm:t>
        <a:bodyPr/>
        <a:lstStyle/>
        <a:p>
          <a:endParaRPr lang="en-US"/>
        </a:p>
      </dgm:t>
    </dgm:pt>
    <dgm:pt modelId="{A3507E34-0DF9-4114-8929-F7A5D3A14669}" type="pres">
      <dgm:prSet presAssocID="{8B8857E4-792B-4231-9A7A-414201A578E9}" presName="root" presStyleCnt="0"/>
      <dgm:spPr/>
    </dgm:pt>
    <dgm:pt modelId="{662E96A3-A844-47C9-B8EB-A76CF48AAA4B}" type="pres">
      <dgm:prSet presAssocID="{8B8857E4-792B-4231-9A7A-414201A578E9}" presName="rootComposite" presStyleCnt="0"/>
      <dgm:spPr/>
    </dgm:pt>
    <dgm:pt modelId="{F8837C73-C358-4F8C-945F-407513226B3D}" type="pres">
      <dgm:prSet presAssocID="{8B8857E4-792B-4231-9A7A-414201A578E9}" presName="rootText" presStyleLbl="node1" presStyleIdx="0" presStyleCnt="2"/>
      <dgm:spPr/>
      <dgm:t>
        <a:bodyPr/>
        <a:lstStyle/>
        <a:p>
          <a:endParaRPr lang="en-US"/>
        </a:p>
      </dgm:t>
    </dgm:pt>
    <dgm:pt modelId="{E168C938-69C8-4AD7-9E0E-8CC0790B9AF7}" type="pres">
      <dgm:prSet presAssocID="{8B8857E4-792B-4231-9A7A-414201A578E9}" presName="rootConnector" presStyleLbl="node1" presStyleIdx="0" presStyleCnt="2"/>
      <dgm:spPr/>
      <dgm:t>
        <a:bodyPr/>
        <a:lstStyle/>
        <a:p>
          <a:endParaRPr lang="en-US"/>
        </a:p>
      </dgm:t>
    </dgm:pt>
    <dgm:pt modelId="{0170F4DB-2D41-46A8-9274-C9B9E27F8207}" type="pres">
      <dgm:prSet presAssocID="{8B8857E4-792B-4231-9A7A-414201A578E9}" presName="childShape" presStyleCnt="0"/>
      <dgm:spPr/>
    </dgm:pt>
    <dgm:pt modelId="{77495BB6-43ED-4534-8DC6-459A030253D9}" type="pres">
      <dgm:prSet presAssocID="{1D56BF46-552A-4393-9973-F84599DEE0C3}" presName="Name13" presStyleLbl="parChTrans1D2" presStyleIdx="0" presStyleCnt="5"/>
      <dgm:spPr/>
      <dgm:t>
        <a:bodyPr/>
        <a:lstStyle/>
        <a:p>
          <a:endParaRPr lang="en-US"/>
        </a:p>
      </dgm:t>
    </dgm:pt>
    <dgm:pt modelId="{9F66C0C2-6929-4B77-A588-A7A99F047B08}" type="pres">
      <dgm:prSet presAssocID="{02D0E7D9-3935-4801-B9AD-B7F718AA108F}" presName="childText" presStyleLbl="bgAcc1" presStyleIdx="0" presStyleCnt="5" custScaleX="222610">
        <dgm:presLayoutVars>
          <dgm:bulletEnabled val="1"/>
        </dgm:presLayoutVars>
      </dgm:prSet>
      <dgm:spPr/>
      <dgm:t>
        <a:bodyPr/>
        <a:lstStyle/>
        <a:p>
          <a:endParaRPr lang="en-US"/>
        </a:p>
      </dgm:t>
    </dgm:pt>
    <dgm:pt modelId="{23B69792-F7BD-4D39-96ED-21C70340F334}" type="pres">
      <dgm:prSet presAssocID="{1E617B0E-E5E6-4D83-A2B3-264E74AA3DBC}" presName="Name13" presStyleLbl="parChTrans1D2" presStyleIdx="1" presStyleCnt="5"/>
      <dgm:spPr/>
      <dgm:t>
        <a:bodyPr/>
        <a:lstStyle/>
        <a:p>
          <a:endParaRPr lang="en-US"/>
        </a:p>
      </dgm:t>
    </dgm:pt>
    <dgm:pt modelId="{B6E426DF-381A-4234-BF22-BD3E4478764F}" type="pres">
      <dgm:prSet presAssocID="{96EEB5FE-4E3E-4329-9D6A-05D1935A6E5C}" presName="childText" presStyleLbl="bgAcc1" presStyleIdx="1" presStyleCnt="5" custScaleX="222609">
        <dgm:presLayoutVars>
          <dgm:bulletEnabled val="1"/>
        </dgm:presLayoutVars>
      </dgm:prSet>
      <dgm:spPr/>
      <dgm:t>
        <a:bodyPr/>
        <a:lstStyle/>
        <a:p>
          <a:endParaRPr lang="en-US"/>
        </a:p>
      </dgm:t>
    </dgm:pt>
    <dgm:pt modelId="{1F774AFA-0FCE-4451-87DC-CABDB8359910}" type="pres">
      <dgm:prSet presAssocID="{7A8F9CB8-541F-41ED-A700-ED17E5D9CB5D}" presName="root" presStyleCnt="0"/>
      <dgm:spPr/>
    </dgm:pt>
    <dgm:pt modelId="{F12929AA-AA90-4405-8B61-E735DBC20C69}" type="pres">
      <dgm:prSet presAssocID="{7A8F9CB8-541F-41ED-A700-ED17E5D9CB5D}" presName="rootComposite" presStyleCnt="0"/>
      <dgm:spPr/>
    </dgm:pt>
    <dgm:pt modelId="{C4513A17-110D-4C07-8596-1E01A557A2A9}" type="pres">
      <dgm:prSet presAssocID="{7A8F9CB8-541F-41ED-A700-ED17E5D9CB5D}" presName="rootText" presStyleLbl="node1" presStyleIdx="1" presStyleCnt="2"/>
      <dgm:spPr/>
      <dgm:t>
        <a:bodyPr/>
        <a:lstStyle/>
        <a:p>
          <a:endParaRPr lang="en-US"/>
        </a:p>
      </dgm:t>
    </dgm:pt>
    <dgm:pt modelId="{A27FE6E1-5BD0-4BBD-BA56-1B6C14C5ACF6}" type="pres">
      <dgm:prSet presAssocID="{7A8F9CB8-541F-41ED-A700-ED17E5D9CB5D}" presName="rootConnector" presStyleLbl="node1" presStyleIdx="1" presStyleCnt="2"/>
      <dgm:spPr/>
      <dgm:t>
        <a:bodyPr/>
        <a:lstStyle/>
        <a:p>
          <a:endParaRPr lang="en-US"/>
        </a:p>
      </dgm:t>
    </dgm:pt>
    <dgm:pt modelId="{6126D45F-D197-42AC-81A9-7F700719D56E}" type="pres">
      <dgm:prSet presAssocID="{7A8F9CB8-541F-41ED-A700-ED17E5D9CB5D}" presName="childShape" presStyleCnt="0"/>
      <dgm:spPr/>
    </dgm:pt>
    <dgm:pt modelId="{BC7F0821-8641-4632-BCA7-CE74BE93B670}" type="pres">
      <dgm:prSet presAssocID="{FA86521E-6F4F-4EBA-8D8D-A4DCF6586CDF}" presName="Name13" presStyleLbl="parChTrans1D2" presStyleIdx="2" presStyleCnt="5"/>
      <dgm:spPr/>
      <dgm:t>
        <a:bodyPr/>
        <a:lstStyle/>
        <a:p>
          <a:endParaRPr lang="en-US"/>
        </a:p>
      </dgm:t>
    </dgm:pt>
    <dgm:pt modelId="{15598EAD-4078-4C1D-BE19-5CFEDCC972D5}" type="pres">
      <dgm:prSet presAssocID="{79102E3F-3450-41F5-90D4-10070A407B55}" presName="childText" presStyleLbl="bgAcc1" presStyleIdx="2" presStyleCnt="5" custScaleX="214487">
        <dgm:presLayoutVars>
          <dgm:bulletEnabled val="1"/>
        </dgm:presLayoutVars>
      </dgm:prSet>
      <dgm:spPr/>
      <dgm:t>
        <a:bodyPr/>
        <a:lstStyle/>
        <a:p>
          <a:endParaRPr lang="en-US"/>
        </a:p>
      </dgm:t>
    </dgm:pt>
    <dgm:pt modelId="{66E023CE-49C2-4298-BD75-1CDCE42441B8}" type="pres">
      <dgm:prSet presAssocID="{6FD750CE-0288-444D-94BC-BFBEC7B3C107}" presName="Name13" presStyleLbl="parChTrans1D2" presStyleIdx="3" presStyleCnt="5"/>
      <dgm:spPr/>
      <dgm:t>
        <a:bodyPr/>
        <a:lstStyle/>
        <a:p>
          <a:endParaRPr lang="en-US"/>
        </a:p>
      </dgm:t>
    </dgm:pt>
    <dgm:pt modelId="{FF0A715D-25CA-4E52-83C0-63CBC7AE636D}" type="pres">
      <dgm:prSet presAssocID="{F46503A2-D71A-422A-A3DC-F7527D017231}" presName="childText" presStyleLbl="bgAcc1" presStyleIdx="3" presStyleCnt="5" custScaleX="217913">
        <dgm:presLayoutVars>
          <dgm:bulletEnabled val="1"/>
        </dgm:presLayoutVars>
      </dgm:prSet>
      <dgm:spPr/>
      <dgm:t>
        <a:bodyPr/>
        <a:lstStyle/>
        <a:p>
          <a:endParaRPr lang="en-US"/>
        </a:p>
      </dgm:t>
    </dgm:pt>
    <dgm:pt modelId="{12F8639F-E782-46DA-97F7-3179626E137D}" type="pres">
      <dgm:prSet presAssocID="{6B44E4BE-33CE-4CBB-A2E1-F77816379D81}" presName="Name13" presStyleLbl="parChTrans1D2" presStyleIdx="4" presStyleCnt="5"/>
      <dgm:spPr/>
      <dgm:t>
        <a:bodyPr/>
        <a:lstStyle/>
        <a:p>
          <a:endParaRPr lang="en-US"/>
        </a:p>
      </dgm:t>
    </dgm:pt>
    <dgm:pt modelId="{91F3325D-A428-42A4-A9C9-79849F55BBD2}" type="pres">
      <dgm:prSet presAssocID="{C21AD89A-7795-411C-9E43-89C62E1F4E79}" presName="childText" presStyleLbl="bgAcc1" presStyleIdx="4" presStyleCnt="5" custScaleX="219734">
        <dgm:presLayoutVars>
          <dgm:bulletEnabled val="1"/>
        </dgm:presLayoutVars>
      </dgm:prSet>
      <dgm:spPr/>
      <dgm:t>
        <a:bodyPr/>
        <a:lstStyle/>
        <a:p>
          <a:endParaRPr lang="en-US"/>
        </a:p>
      </dgm:t>
    </dgm:pt>
  </dgm:ptLst>
  <dgm:cxnLst>
    <dgm:cxn modelId="{E4E6D37A-C8FE-4B88-9584-3A316B97AF16}" type="presOf" srcId="{F46503A2-D71A-422A-A3DC-F7527D017231}" destId="{FF0A715D-25CA-4E52-83C0-63CBC7AE636D}" srcOrd="0" destOrd="0" presId="urn:microsoft.com/office/officeart/2005/8/layout/hierarchy3"/>
    <dgm:cxn modelId="{F021F1FB-8EBC-4CDD-B10D-F54E80611ABB}" type="presOf" srcId="{8B8857E4-792B-4231-9A7A-414201A578E9}" destId="{F8837C73-C358-4F8C-945F-407513226B3D}" srcOrd="0" destOrd="0" presId="urn:microsoft.com/office/officeart/2005/8/layout/hierarchy3"/>
    <dgm:cxn modelId="{C706CBAB-2DE0-48A2-AC05-328DDA1C9072}" srcId="{8B8857E4-792B-4231-9A7A-414201A578E9}" destId="{02D0E7D9-3935-4801-B9AD-B7F718AA108F}" srcOrd="0" destOrd="0" parTransId="{1D56BF46-552A-4393-9973-F84599DEE0C3}" sibTransId="{393AC39E-A4D9-4E2C-866A-83F57751D084}"/>
    <dgm:cxn modelId="{233C7263-6713-49E6-BFC1-79B56F581840}" type="presOf" srcId="{96EEB5FE-4E3E-4329-9D6A-05D1935A6E5C}" destId="{B6E426DF-381A-4234-BF22-BD3E4478764F}" srcOrd="0" destOrd="0" presId="urn:microsoft.com/office/officeart/2005/8/layout/hierarchy3"/>
    <dgm:cxn modelId="{85DC24AE-05FA-4BB5-BF7E-B7E0AB6B2FCE}" type="presOf" srcId="{6FD750CE-0288-444D-94BC-BFBEC7B3C107}" destId="{66E023CE-49C2-4298-BD75-1CDCE42441B8}" srcOrd="0" destOrd="0" presId="urn:microsoft.com/office/officeart/2005/8/layout/hierarchy3"/>
    <dgm:cxn modelId="{7872666E-EA9C-43E6-9A47-FB88D8AF20C7}" type="presOf" srcId="{305079AF-6B5A-41CC-BCDB-757DA3E0AD02}" destId="{EA91F727-99B1-4078-9414-35EE10E8BBBC}" srcOrd="0" destOrd="0" presId="urn:microsoft.com/office/officeart/2005/8/layout/hierarchy3"/>
    <dgm:cxn modelId="{A8142059-208F-4AE7-A40E-BA74F04DBA94}" type="presOf" srcId="{1E617B0E-E5E6-4D83-A2B3-264E74AA3DBC}" destId="{23B69792-F7BD-4D39-96ED-21C70340F334}" srcOrd="0" destOrd="0" presId="urn:microsoft.com/office/officeart/2005/8/layout/hierarchy3"/>
    <dgm:cxn modelId="{081644FB-7183-49CC-ADFA-D66AF57EF2B7}" srcId="{7A8F9CB8-541F-41ED-A700-ED17E5D9CB5D}" destId="{F46503A2-D71A-422A-A3DC-F7527D017231}" srcOrd="1" destOrd="0" parTransId="{6FD750CE-0288-444D-94BC-BFBEC7B3C107}" sibTransId="{06852624-6E2E-4195-8B81-015845C9D530}"/>
    <dgm:cxn modelId="{D3AA342F-9BB2-477B-864C-EFAB248D81CD}" type="presOf" srcId="{02D0E7D9-3935-4801-B9AD-B7F718AA108F}" destId="{9F66C0C2-6929-4B77-A588-A7A99F047B08}" srcOrd="0" destOrd="0" presId="urn:microsoft.com/office/officeart/2005/8/layout/hierarchy3"/>
    <dgm:cxn modelId="{82045E42-7912-47E7-9C5F-F82C6682741F}" type="presOf" srcId="{7A8F9CB8-541F-41ED-A700-ED17E5D9CB5D}" destId="{C4513A17-110D-4C07-8596-1E01A557A2A9}" srcOrd="0" destOrd="0" presId="urn:microsoft.com/office/officeart/2005/8/layout/hierarchy3"/>
    <dgm:cxn modelId="{8A220E6C-E5C9-419B-B99A-2191EF73C3AD}" srcId="{7A8F9CB8-541F-41ED-A700-ED17E5D9CB5D}" destId="{79102E3F-3450-41F5-90D4-10070A407B55}" srcOrd="0" destOrd="0" parTransId="{FA86521E-6F4F-4EBA-8D8D-A4DCF6586CDF}" sibTransId="{434EAC31-4047-4234-8E0D-0392F14642A5}"/>
    <dgm:cxn modelId="{C77BF667-2732-48E5-AD68-01B86F9BC3FC}" type="presOf" srcId="{7A8F9CB8-541F-41ED-A700-ED17E5D9CB5D}" destId="{A27FE6E1-5BD0-4BBD-BA56-1B6C14C5ACF6}" srcOrd="1" destOrd="0" presId="urn:microsoft.com/office/officeart/2005/8/layout/hierarchy3"/>
    <dgm:cxn modelId="{8355124A-7B62-4B08-8B87-FBF28731186D}" srcId="{8B8857E4-792B-4231-9A7A-414201A578E9}" destId="{96EEB5FE-4E3E-4329-9D6A-05D1935A6E5C}" srcOrd="1" destOrd="0" parTransId="{1E617B0E-E5E6-4D83-A2B3-264E74AA3DBC}" sibTransId="{7D166C49-E418-431C-8979-5476251C373C}"/>
    <dgm:cxn modelId="{650144B8-5EDD-466B-9461-FCE8713FAF79}" srcId="{305079AF-6B5A-41CC-BCDB-757DA3E0AD02}" destId="{7A8F9CB8-541F-41ED-A700-ED17E5D9CB5D}" srcOrd="1" destOrd="0" parTransId="{4D54DBCB-0E9D-4823-A8F1-9A144919AF26}" sibTransId="{091EEA76-77DB-45A9-9D43-2464CBE52101}"/>
    <dgm:cxn modelId="{8E028527-68CC-4F9A-8C89-9D5BFE21E7C5}" type="presOf" srcId="{C21AD89A-7795-411C-9E43-89C62E1F4E79}" destId="{91F3325D-A428-42A4-A9C9-79849F55BBD2}" srcOrd="0" destOrd="0" presId="urn:microsoft.com/office/officeart/2005/8/layout/hierarchy3"/>
    <dgm:cxn modelId="{1B1FD646-BEC7-42B0-AFC6-591FDCFD433B}" type="presOf" srcId="{79102E3F-3450-41F5-90D4-10070A407B55}" destId="{15598EAD-4078-4C1D-BE19-5CFEDCC972D5}" srcOrd="0" destOrd="0" presId="urn:microsoft.com/office/officeart/2005/8/layout/hierarchy3"/>
    <dgm:cxn modelId="{024250C7-6A5C-4594-8366-9F8D2193E2CA}" srcId="{7A8F9CB8-541F-41ED-A700-ED17E5D9CB5D}" destId="{C21AD89A-7795-411C-9E43-89C62E1F4E79}" srcOrd="2" destOrd="0" parTransId="{6B44E4BE-33CE-4CBB-A2E1-F77816379D81}" sibTransId="{8B1A033F-97A8-4D84-B242-822BC13CF058}"/>
    <dgm:cxn modelId="{408E016C-11D0-4692-AFB1-F4DBE232D245}" srcId="{305079AF-6B5A-41CC-BCDB-757DA3E0AD02}" destId="{8B8857E4-792B-4231-9A7A-414201A578E9}" srcOrd="0" destOrd="0" parTransId="{A2B71540-187F-4FC8-9700-CD50C8034ED8}" sibTransId="{8D849188-798F-4A96-A3CD-B445A31BAEEC}"/>
    <dgm:cxn modelId="{FA2B4B4D-98C3-4579-B179-E798525AE1C9}" type="presOf" srcId="{1D56BF46-552A-4393-9973-F84599DEE0C3}" destId="{77495BB6-43ED-4534-8DC6-459A030253D9}" srcOrd="0" destOrd="0" presId="urn:microsoft.com/office/officeart/2005/8/layout/hierarchy3"/>
    <dgm:cxn modelId="{DBD2E49D-70B1-4DCA-9467-30038177B631}" type="presOf" srcId="{8B8857E4-792B-4231-9A7A-414201A578E9}" destId="{E168C938-69C8-4AD7-9E0E-8CC0790B9AF7}" srcOrd="1" destOrd="0" presId="urn:microsoft.com/office/officeart/2005/8/layout/hierarchy3"/>
    <dgm:cxn modelId="{A27B5DD3-7907-4EEB-867F-553899A50B00}" type="presOf" srcId="{6B44E4BE-33CE-4CBB-A2E1-F77816379D81}" destId="{12F8639F-E782-46DA-97F7-3179626E137D}" srcOrd="0" destOrd="0" presId="urn:microsoft.com/office/officeart/2005/8/layout/hierarchy3"/>
    <dgm:cxn modelId="{0F566844-9744-4312-9C87-42106D929FF9}" type="presOf" srcId="{FA86521E-6F4F-4EBA-8D8D-A4DCF6586CDF}" destId="{BC7F0821-8641-4632-BCA7-CE74BE93B670}" srcOrd="0" destOrd="0" presId="urn:microsoft.com/office/officeart/2005/8/layout/hierarchy3"/>
    <dgm:cxn modelId="{7CF58D87-CC72-44E1-B77A-173067FF1D92}" type="presParOf" srcId="{EA91F727-99B1-4078-9414-35EE10E8BBBC}" destId="{A3507E34-0DF9-4114-8929-F7A5D3A14669}" srcOrd="0" destOrd="0" presId="urn:microsoft.com/office/officeart/2005/8/layout/hierarchy3"/>
    <dgm:cxn modelId="{7B1CE3EA-AAD8-42B8-BD46-F85109A53893}" type="presParOf" srcId="{A3507E34-0DF9-4114-8929-F7A5D3A14669}" destId="{662E96A3-A844-47C9-B8EB-A76CF48AAA4B}" srcOrd="0" destOrd="0" presId="urn:microsoft.com/office/officeart/2005/8/layout/hierarchy3"/>
    <dgm:cxn modelId="{78656CC5-492F-4D80-9531-43171F77BE6C}" type="presParOf" srcId="{662E96A3-A844-47C9-B8EB-A76CF48AAA4B}" destId="{F8837C73-C358-4F8C-945F-407513226B3D}" srcOrd="0" destOrd="0" presId="urn:microsoft.com/office/officeart/2005/8/layout/hierarchy3"/>
    <dgm:cxn modelId="{16B13D1C-7C3F-430D-B73E-42E28D51B2D3}" type="presParOf" srcId="{662E96A3-A844-47C9-B8EB-A76CF48AAA4B}" destId="{E168C938-69C8-4AD7-9E0E-8CC0790B9AF7}" srcOrd="1" destOrd="0" presId="urn:microsoft.com/office/officeart/2005/8/layout/hierarchy3"/>
    <dgm:cxn modelId="{70A60759-4138-48D7-83D6-823E0ED44189}" type="presParOf" srcId="{A3507E34-0DF9-4114-8929-F7A5D3A14669}" destId="{0170F4DB-2D41-46A8-9274-C9B9E27F8207}" srcOrd="1" destOrd="0" presId="urn:microsoft.com/office/officeart/2005/8/layout/hierarchy3"/>
    <dgm:cxn modelId="{67E59A0F-4E61-42C7-82AB-37E23BE20236}" type="presParOf" srcId="{0170F4DB-2D41-46A8-9274-C9B9E27F8207}" destId="{77495BB6-43ED-4534-8DC6-459A030253D9}" srcOrd="0" destOrd="0" presId="urn:microsoft.com/office/officeart/2005/8/layout/hierarchy3"/>
    <dgm:cxn modelId="{1443D8A4-2BA1-4B74-B8C4-27B33C811C15}" type="presParOf" srcId="{0170F4DB-2D41-46A8-9274-C9B9E27F8207}" destId="{9F66C0C2-6929-4B77-A588-A7A99F047B08}" srcOrd="1" destOrd="0" presId="urn:microsoft.com/office/officeart/2005/8/layout/hierarchy3"/>
    <dgm:cxn modelId="{01950514-4818-4BAB-B1A8-7483CF4D6A08}" type="presParOf" srcId="{0170F4DB-2D41-46A8-9274-C9B9E27F8207}" destId="{23B69792-F7BD-4D39-96ED-21C70340F334}" srcOrd="2" destOrd="0" presId="urn:microsoft.com/office/officeart/2005/8/layout/hierarchy3"/>
    <dgm:cxn modelId="{22135B69-247F-45DC-A627-EA5812F06827}" type="presParOf" srcId="{0170F4DB-2D41-46A8-9274-C9B9E27F8207}" destId="{B6E426DF-381A-4234-BF22-BD3E4478764F}" srcOrd="3" destOrd="0" presId="urn:microsoft.com/office/officeart/2005/8/layout/hierarchy3"/>
    <dgm:cxn modelId="{B087A4AC-4253-410D-881D-A1C6A90D82FD}" type="presParOf" srcId="{EA91F727-99B1-4078-9414-35EE10E8BBBC}" destId="{1F774AFA-0FCE-4451-87DC-CABDB8359910}" srcOrd="1" destOrd="0" presId="urn:microsoft.com/office/officeart/2005/8/layout/hierarchy3"/>
    <dgm:cxn modelId="{FA719E88-B41C-4100-85E9-5CAF19D080BE}" type="presParOf" srcId="{1F774AFA-0FCE-4451-87DC-CABDB8359910}" destId="{F12929AA-AA90-4405-8B61-E735DBC20C69}" srcOrd="0" destOrd="0" presId="urn:microsoft.com/office/officeart/2005/8/layout/hierarchy3"/>
    <dgm:cxn modelId="{D4398F90-8C68-4595-BD55-6C292CC229D0}" type="presParOf" srcId="{F12929AA-AA90-4405-8B61-E735DBC20C69}" destId="{C4513A17-110D-4C07-8596-1E01A557A2A9}" srcOrd="0" destOrd="0" presId="urn:microsoft.com/office/officeart/2005/8/layout/hierarchy3"/>
    <dgm:cxn modelId="{97D7B6F2-9B46-4276-9525-F66B5EDA1C97}" type="presParOf" srcId="{F12929AA-AA90-4405-8B61-E735DBC20C69}" destId="{A27FE6E1-5BD0-4BBD-BA56-1B6C14C5ACF6}" srcOrd="1" destOrd="0" presId="urn:microsoft.com/office/officeart/2005/8/layout/hierarchy3"/>
    <dgm:cxn modelId="{7F2AE701-6D88-4253-9CC8-8A03A7A5A8E4}" type="presParOf" srcId="{1F774AFA-0FCE-4451-87DC-CABDB8359910}" destId="{6126D45F-D197-42AC-81A9-7F700719D56E}" srcOrd="1" destOrd="0" presId="urn:microsoft.com/office/officeart/2005/8/layout/hierarchy3"/>
    <dgm:cxn modelId="{B7625E3E-9E2F-4CF8-A4FF-80076E3AAA9C}" type="presParOf" srcId="{6126D45F-D197-42AC-81A9-7F700719D56E}" destId="{BC7F0821-8641-4632-BCA7-CE74BE93B670}" srcOrd="0" destOrd="0" presId="urn:microsoft.com/office/officeart/2005/8/layout/hierarchy3"/>
    <dgm:cxn modelId="{24713510-62EC-4C06-ADAD-C12005542877}" type="presParOf" srcId="{6126D45F-D197-42AC-81A9-7F700719D56E}" destId="{15598EAD-4078-4C1D-BE19-5CFEDCC972D5}" srcOrd="1" destOrd="0" presId="urn:microsoft.com/office/officeart/2005/8/layout/hierarchy3"/>
    <dgm:cxn modelId="{548CB7BA-1A26-4465-B804-29C88F3F0F56}" type="presParOf" srcId="{6126D45F-D197-42AC-81A9-7F700719D56E}" destId="{66E023CE-49C2-4298-BD75-1CDCE42441B8}" srcOrd="2" destOrd="0" presId="urn:microsoft.com/office/officeart/2005/8/layout/hierarchy3"/>
    <dgm:cxn modelId="{55D22E42-2C15-4C61-9CD2-E5A74F3B982C}" type="presParOf" srcId="{6126D45F-D197-42AC-81A9-7F700719D56E}" destId="{FF0A715D-25CA-4E52-83C0-63CBC7AE636D}" srcOrd="3" destOrd="0" presId="urn:microsoft.com/office/officeart/2005/8/layout/hierarchy3"/>
    <dgm:cxn modelId="{FDF52C26-B385-4E81-9746-DF97F6935E14}" type="presParOf" srcId="{6126D45F-D197-42AC-81A9-7F700719D56E}" destId="{12F8639F-E782-46DA-97F7-3179626E137D}" srcOrd="4" destOrd="0" presId="urn:microsoft.com/office/officeart/2005/8/layout/hierarchy3"/>
    <dgm:cxn modelId="{DE318803-0AE4-44F5-AA08-7255DD3DEE78}" type="presParOf" srcId="{6126D45F-D197-42AC-81A9-7F700719D56E}" destId="{91F3325D-A428-42A4-A9C9-79849F55BBD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5079AF-6B5A-41CC-BCDB-757DA3E0AD02}"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02D0E7D9-3935-4801-B9AD-B7F718AA108F}">
      <dgm:prSet custT="1"/>
      <dgm:spPr/>
      <dgm:t>
        <a:bodyPr/>
        <a:lstStyle/>
        <a:p>
          <a:pPr rtl="1"/>
          <a:r>
            <a:rPr lang="fa-IR" sz="2400" b="1" dirty="0" smtClean="0"/>
            <a:t>ایجاد فرصت ارتقاء و آموزش</a:t>
          </a:r>
          <a:endParaRPr lang="en-US" sz="2400" b="1" dirty="0"/>
        </a:p>
      </dgm:t>
    </dgm:pt>
    <dgm:pt modelId="{1D56BF46-552A-4393-9973-F84599DEE0C3}" type="parTrans" cxnId="{C706CBAB-2DE0-48A2-AC05-328DDA1C9072}">
      <dgm:prSet/>
      <dgm:spPr/>
      <dgm:t>
        <a:bodyPr/>
        <a:lstStyle/>
        <a:p>
          <a:pPr rtl="1"/>
          <a:endParaRPr lang="en-US" sz="2400" b="1"/>
        </a:p>
      </dgm:t>
    </dgm:pt>
    <dgm:pt modelId="{393AC39E-A4D9-4E2C-866A-83F57751D084}" type="sibTrans" cxnId="{C706CBAB-2DE0-48A2-AC05-328DDA1C9072}">
      <dgm:prSet/>
      <dgm:spPr/>
      <dgm:t>
        <a:bodyPr/>
        <a:lstStyle/>
        <a:p>
          <a:pPr rtl="1"/>
          <a:endParaRPr lang="en-US" sz="2400" b="1"/>
        </a:p>
      </dgm:t>
    </dgm:pt>
    <dgm:pt modelId="{96EEB5FE-4E3E-4329-9D6A-05D1935A6E5C}">
      <dgm:prSet custT="1"/>
      <dgm:spPr/>
      <dgm:t>
        <a:bodyPr/>
        <a:lstStyle/>
        <a:p>
          <a:pPr rtl="1"/>
          <a:r>
            <a:rPr lang="fa-IR" sz="2400" b="1" dirty="0" smtClean="0"/>
            <a:t>توسعه مهارت های کاری کارکنان</a:t>
          </a:r>
          <a:endParaRPr lang="en-US" sz="2400" b="1" dirty="0"/>
        </a:p>
      </dgm:t>
    </dgm:pt>
    <dgm:pt modelId="{1E617B0E-E5E6-4D83-A2B3-264E74AA3DBC}" type="parTrans" cxnId="{8355124A-7B62-4B08-8B87-FBF28731186D}">
      <dgm:prSet/>
      <dgm:spPr/>
      <dgm:t>
        <a:bodyPr/>
        <a:lstStyle/>
        <a:p>
          <a:pPr rtl="1"/>
          <a:endParaRPr lang="en-US" sz="2400" b="1"/>
        </a:p>
      </dgm:t>
    </dgm:pt>
    <dgm:pt modelId="{7D166C49-E418-431C-8979-5476251C373C}" type="sibTrans" cxnId="{8355124A-7B62-4B08-8B87-FBF28731186D}">
      <dgm:prSet/>
      <dgm:spPr/>
      <dgm:t>
        <a:bodyPr/>
        <a:lstStyle/>
        <a:p>
          <a:pPr rtl="1"/>
          <a:endParaRPr lang="en-US" sz="2400" b="1"/>
        </a:p>
      </dgm:t>
    </dgm:pt>
    <dgm:pt modelId="{7A8F9CB8-541F-41ED-A700-ED17E5D9CB5D}">
      <dgm:prSet custT="1"/>
      <dgm:spPr/>
      <dgm:t>
        <a:bodyPr/>
        <a:lstStyle/>
        <a:p>
          <a:pPr rtl="1"/>
          <a:r>
            <a:rPr lang="fa-IR" sz="2400" b="1" dirty="0" smtClean="0"/>
            <a:t>ارائه بازخورد در مورد معیارها و ساز و کار ارزیابی عملکرد آن ها</a:t>
          </a:r>
          <a:endParaRPr lang="en-US" sz="2400" b="1" dirty="0"/>
        </a:p>
      </dgm:t>
    </dgm:pt>
    <dgm:pt modelId="{4D54DBCB-0E9D-4823-A8F1-9A144919AF26}" type="parTrans" cxnId="{650144B8-5EDD-466B-9461-FCE8713FAF79}">
      <dgm:prSet/>
      <dgm:spPr/>
      <dgm:t>
        <a:bodyPr/>
        <a:lstStyle/>
        <a:p>
          <a:pPr rtl="1"/>
          <a:endParaRPr lang="en-US" sz="2400" b="1"/>
        </a:p>
      </dgm:t>
    </dgm:pt>
    <dgm:pt modelId="{091EEA76-77DB-45A9-9D43-2464CBE52101}" type="sibTrans" cxnId="{650144B8-5EDD-466B-9461-FCE8713FAF79}">
      <dgm:prSet/>
      <dgm:spPr/>
      <dgm:t>
        <a:bodyPr/>
        <a:lstStyle/>
        <a:p>
          <a:pPr rtl="1"/>
          <a:endParaRPr lang="en-US" sz="2400" b="1"/>
        </a:p>
      </dgm:t>
    </dgm:pt>
    <dgm:pt modelId="{79102E3F-3450-41F5-90D4-10070A407B55}">
      <dgm:prSet custT="1"/>
      <dgm:spPr/>
      <dgm:t>
        <a:bodyPr/>
        <a:lstStyle/>
        <a:p>
          <a:pPr rtl="1"/>
          <a:r>
            <a:rPr lang="fa-IR" sz="2400" b="1" dirty="0" smtClean="0"/>
            <a:t>طراحی سیستم پرداخت مناسب</a:t>
          </a:r>
          <a:endParaRPr lang="en-US" sz="2400" b="1" dirty="0"/>
        </a:p>
      </dgm:t>
    </dgm:pt>
    <dgm:pt modelId="{FA86521E-6F4F-4EBA-8D8D-A4DCF6586CDF}" type="parTrans" cxnId="{8A220E6C-E5C9-419B-B99A-2191EF73C3AD}">
      <dgm:prSet/>
      <dgm:spPr/>
      <dgm:t>
        <a:bodyPr/>
        <a:lstStyle/>
        <a:p>
          <a:pPr rtl="1"/>
          <a:endParaRPr lang="en-US" sz="2400" b="1"/>
        </a:p>
      </dgm:t>
    </dgm:pt>
    <dgm:pt modelId="{434EAC31-4047-4234-8E0D-0392F14642A5}" type="sibTrans" cxnId="{8A220E6C-E5C9-419B-B99A-2191EF73C3AD}">
      <dgm:prSet/>
      <dgm:spPr/>
      <dgm:t>
        <a:bodyPr/>
        <a:lstStyle/>
        <a:p>
          <a:pPr rtl="1"/>
          <a:endParaRPr lang="en-US" sz="2400" b="1"/>
        </a:p>
      </dgm:t>
    </dgm:pt>
    <dgm:pt modelId="{65642F57-FF64-40B1-B4F9-3ECA87B9A422}" type="pres">
      <dgm:prSet presAssocID="{305079AF-6B5A-41CC-BCDB-757DA3E0AD02}" presName="Name0" presStyleCnt="0">
        <dgm:presLayoutVars>
          <dgm:dir/>
          <dgm:resizeHandles val="exact"/>
        </dgm:presLayoutVars>
      </dgm:prSet>
      <dgm:spPr/>
      <dgm:t>
        <a:bodyPr/>
        <a:lstStyle/>
        <a:p>
          <a:endParaRPr lang="en-US"/>
        </a:p>
      </dgm:t>
    </dgm:pt>
    <dgm:pt modelId="{593122F2-675F-4225-8129-63ACFA51D9B5}" type="pres">
      <dgm:prSet presAssocID="{02D0E7D9-3935-4801-B9AD-B7F718AA108F}" presName="node" presStyleLbl="node1" presStyleIdx="0" presStyleCnt="4">
        <dgm:presLayoutVars>
          <dgm:bulletEnabled val="1"/>
        </dgm:presLayoutVars>
      </dgm:prSet>
      <dgm:spPr/>
      <dgm:t>
        <a:bodyPr/>
        <a:lstStyle/>
        <a:p>
          <a:endParaRPr lang="en-US"/>
        </a:p>
      </dgm:t>
    </dgm:pt>
    <dgm:pt modelId="{91D75232-FDF1-42DB-947B-A7BC3C271DEE}" type="pres">
      <dgm:prSet presAssocID="{393AC39E-A4D9-4E2C-866A-83F57751D084}" presName="sibTrans" presStyleCnt="0"/>
      <dgm:spPr/>
    </dgm:pt>
    <dgm:pt modelId="{B83C1B10-B7D6-4E0C-B869-66FB8FE64A2E}" type="pres">
      <dgm:prSet presAssocID="{96EEB5FE-4E3E-4329-9D6A-05D1935A6E5C}" presName="node" presStyleLbl="node1" presStyleIdx="1" presStyleCnt="4">
        <dgm:presLayoutVars>
          <dgm:bulletEnabled val="1"/>
        </dgm:presLayoutVars>
      </dgm:prSet>
      <dgm:spPr/>
      <dgm:t>
        <a:bodyPr/>
        <a:lstStyle/>
        <a:p>
          <a:endParaRPr lang="en-US"/>
        </a:p>
      </dgm:t>
    </dgm:pt>
    <dgm:pt modelId="{95ADC4B5-36F3-417B-95EF-46F36A6C8966}" type="pres">
      <dgm:prSet presAssocID="{7D166C49-E418-431C-8979-5476251C373C}" presName="sibTrans" presStyleCnt="0"/>
      <dgm:spPr/>
    </dgm:pt>
    <dgm:pt modelId="{D726BD9D-AC6A-4877-8866-633C51FDED92}" type="pres">
      <dgm:prSet presAssocID="{7A8F9CB8-541F-41ED-A700-ED17E5D9CB5D}" presName="node" presStyleLbl="node1" presStyleIdx="2" presStyleCnt="4">
        <dgm:presLayoutVars>
          <dgm:bulletEnabled val="1"/>
        </dgm:presLayoutVars>
      </dgm:prSet>
      <dgm:spPr/>
      <dgm:t>
        <a:bodyPr/>
        <a:lstStyle/>
        <a:p>
          <a:endParaRPr lang="en-US"/>
        </a:p>
      </dgm:t>
    </dgm:pt>
    <dgm:pt modelId="{E90B9645-FB05-4A04-A987-4109C3F8C991}" type="pres">
      <dgm:prSet presAssocID="{091EEA76-77DB-45A9-9D43-2464CBE52101}" presName="sibTrans" presStyleCnt="0"/>
      <dgm:spPr/>
    </dgm:pt>
    <dgm:pt modelId="{F60704D4-8AAB-4311-91CA-99AC937E6063}" type="pres">
      <dgm:prSet presAssocID="{79102E3F-3450-41F5-90D4-10070A407B55}" presName="node" presStyleLbl="node1" presStyleIdx="3" presStyleCnt="4">
        <dgm:presLayoutVars>
          <dgm:bulletEnabled val="1"/>
        </dgm:presLayoutVars>
      </dgm:prSet>
      <dgm:spPr/>
      <dgm:t>
        <a:bodyPr/>
        <a:lstStyle/>
        <a:p>
          <a:endParaRPr lang="en-US"/>
        </a:p>
      </dgm:t>
    </dgm:pt>
  </dgm:ptLst>
  <dgm:cxnLst>
    <dgm:cxn modelId="{C706CBAB-2DE0-48A2-AC05-328DDA1C9072}" srcId="{305079AF-6B5A-41CC-BCDB-757DA3E0AD02}" destId="{02D0E7D9-3935-4801-B9AD-B7F718AA108F}" srcOrd="0" destOrd="0" parTransId="{1D56BF46-552A-4393-9973-F84599DEE0C3}" sibTransId="{393AC39E-A4D9-4E2C-866A-83F57751D084}"/>
    <dgm:cxn modelId="{0B536EF5-66A0-4747-AADC-F288350AAB9A}" type="presOf" srcId="{79102E3F-3450-41F5-90D4-10070A407B55}" destId="{F60704D4-8AAB-4311-91CA-99AC937E6063}" srcOrd="0" destOrd="0" presId="urn:microsoft.com/office/officeart/2005/8/layout/hList6"/>
    <dgm:cxn modelId="{8A220E6C-E5C9-419B-B99A-2191EF73C3AD}" srcId="{305079AF-6B5A-41CC-BCDB-757DA3E0AD02}" destId="{79102E3F-3450-41F5-90D4-10070A407B55}" srcOrd="3" destOrd="0" parTransId="{FA86521E-6F4F-4EBA-8D8D-A4DCF6586CDF}" sibTransId="{434EAC31-4047-4234-8E0D-0392F14642A5}"/>
    <dgm:cxn modelId="{05524E38-0B7D-46B7-AE89-F9EE8D8BC326}" type="presOf" srcId="{7A8F9CB8-541F-41ED-A700-ED17E5D9CB5D}" destId="{D726BD9D-AC6A-4877-8866-633C51FDED92}" srcOrd="0" destOrd="0" presId="urn:microsoft.com/office/officeart/2005/8/layout/hList6"/>
    <dgm:cxn modelId="{8355124A-7B62-4B08-8B87-FBF28731186D}" srcId="{305079AF-6B5A-41CC-BCDB-757DA3E0AD02}" destId="{96EEB5FE-4E3E-4329-9D6A-05D1935A6E5C}" srcOrd="1" destOrd="0" parTransId="{1E617B0E-E5E6-4D83-A2B3-264E74AA3DBC}" sibTransId="{7D166C49-E418-431C-8979-5476251C373C}"/>
    <dgm:cxn modelId="{650144B8-5EDD-466B-9461-FCE8713FAF79}" srcId="{305079AF-6B5A-41CC-BCDB-757DA3E0AD02}" destId="{7A8F9CB8-541F-41ED-A700-ED17E5D9CB5D}" srcOrd="2" destOrd="0" parTransId="{4D54DBCB-0E9D-4823-A8F1-9A144919AF26}" sibTransId="{091EEA76-77DB-45A9-9D43-2464CBE52101}"/>
    <dgm:cxn modelId="{B3479AEA-FC2B-4464-A142-A595129C3C59}" type="presOf" srcId="{02D0E7D9-3935-4801-B9AD-B7F718AA108F}" destId="{593122F2-675F-4225-8129-63ACFA51D9B5}" srcOrd="0" destOrd="0" presId="urn:microsoft.com/office/officeart/2005/8/layout/hList6"/>
    <dgm:cxn modelId="{AF653FD0-F012-4C6C-9FCB-13B42D678F5B}" type="presOf" srcId="{305079AF-6B5A-41CC-BCDB-757DA3E0AD02}" destId="{65642F57-FF64-40B1-B4F9-3ECA87B9A422}" srcOrd="0" destOrd="0" presId="urn:microsoft.com/office/officeart/2005/8/layout/hList6"/>
    <dgm:cxn modelId="{DBAC8D0C-20D3-4AB9-A24E-ECC05BA0C349}" type="presOf" srcId="{96EEB5FE-4E3E-4329-9D6A-05D1935A6E5C}" destId="{B83C1B10-B7D6-4E0C-B869-66FB8FE64A2E}" srcOrd="0" destOrd="0" presId="urn:microsoft.com/office/officeart/2005/8/layout/hList6"/>
    <dgm:cxn modelId="{C36858D0-C701-4749-9231-B0FE5612D292}" type="presParOf" srcId="{65642F57-FF64-40B1-B4F9-3ECA87B9A422}" destId="{593122F2-675F-4225-8129-63ACFA51D9B5}" srcOrd="0" destOrd="0" presId="urn:microsoft.com/office/officeart/2005/8/layout/hList6"/>
    <dgm:cxn modelId="{C9BCC73F-88CA-4B5B-AC60-D87D05C8FBB1}" type="presParOf" srcId="{65642F57-FF64-40B1-B4F9-3ECA87B9A422}" destId="{91D75232-FDF1-42DB-947B-A7BC3C271DEE}" srcOrd="1" destOrd="0" presId="urn:microsoft.com/office/officeart/2005/8/layout/hList6"/>
    <dgm:cxn modelId="{58DAD9F3-FBD8-4125-8FD0-091FBD01FD3E}" type="presParOf" srcId="{65642F57-FF64-40B1-B4F9-3ECA87B9A422}" destId="{B83C1B10-B7D6-4E0C-B869-66FB8FE64A2E}" srcOrd="2" destOrd="0" presId="urn:microsoft.com/office/officeart/2005/8/layout/hList6"/>
    <dgm:cxn modelId="{D2302D55-E71F-4063-BB5E-C8B5749FF363}" type="presParOf" srcId="{65642F57-FF64-40B1-B4F9-3ECA87B9A422}" destId="{95ADC4B5-36F3-417B-95EF-46F36A6C8966}" srcOrd="3" destOrd="0" presId="urn:microsoft.com/office/officeart/2005/8/layout/hList6"/>
    <dgm:cxn modelId="{38B91E42-E7E1-4F8A-82A4-05D095AF77B7}" type="presParOf" srcId="{65642F57-FF64-40B1-B4F9-3ECA87B9A422}" destId="{D726BD9D-AC6A-4877-8866-633C51FDED92}" srcOrd="4" destOrd="0" presId="urn:microsoft.com/office/officeart/2005/8/layout/hList6"/>
    <dgm:cxn modelId="{FE7CA126-44FB-4E94-8BD0-F58CC5D6109B}" type="presParOf" srcId="{65642F57-FF64-40B1-B4F9-3ECA87B9A422}" destId="{E90B9645-FB05-4A04-A987-4109C3F8C991}" srcOrd="5" destOrd="0" presId="urn:microsoft.com/office/officeart/2005/8/layout/hList6"/>
    <dgm:cxn modelId="{7C6614A6-00EC-46CF-8D6B-7311538956B0}" type="presParOf" srcId="{65642F57-FF64-40B1-B4F9-3ECA87B9A422}" destId="{F60704D4-8AAB-4311-91CA-99AC937E606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161453-FC35-4105-ADA9-C5D8A5F5DFE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FF505490-A4B2-45AC-845E-503A96D20807}">
      <dgm:prSet phldrT="[Text]"/>
      <dgm:spPr/>
      <dgm:t>
        <a:bodyPr/>
        <a:lstStyle/>
        <a:p>
          <a:pPr algn="justLow" rtl="1"/>
          <a:r>
            <a:rPr lang="fa-IR" dirty="0" smtClean="0"/>
            <a:t>تعهد احساسی</a:t>
          </a:r>
          <a:endParaRPr lang="en-US" dirty="0"/>
        </a:p>
      </dgm:t>
    </dgm:pt>
    <dgm:pt modelId="{3D6F8FA6-267E-4134-8497-84B36B57E490}" type="parTrans" cxnId="{5AC05427-B624-4DB0-92B4-CB5FEFB05189}">
      <dgm:prSet/>
      <dgm:spPr/>
      <dgm:t>
        <a:bodyPr/>
        <a:lstStyle/>
        <a:p>
          <a:pPr algn="justLow" rtl="1"/>
          <a:endParaRPr lang="en-US"/>
        </a:p>
      </dgm:t>
    </dgm:pt>
    <dgm:pt modelId="{60CC73A4-22A7-4C9C-82FA-035FDA43AE7C}" type="sibTrans" cxnId="{5AC05427-B624-4DB0-92B4-CB5FEFB05189}">
      <dgm:prSet/>
      <dgm:spPr/>
      <dgm:t>
        <a:bodyPr/>
        <a:lstStyle/>
        <a:p>
          <a:pPr algn="justLow" rtl="1"/>
          <a:endParaRPr lang="en-US"/>
        </a:p>
      </dgm:t>
    </dgm:pt>
    <dgm:pt modelId="{1A27A9AA-13CF-4BFA-8A98-1E036864C469}">
      <dgm:prSet phldrT="[Text]"/>
      <dgm:spPr/>
      <dgm:t>
        <a:bodyPr/>
        <a:lstStyle/>
        <a:p>
          <a:pPr algn="justLow" rtl="1"/>
          <a:r>
            <a:rPr lang="fa-IR" dirty="0" smtClean="0"/>
            <a:t>احساس تعلق مثبت به سازمان و وابستگی شدید به اهداف سازمانی</a:t>
          </a:r>
          <a:endParaRPr lang="en-US" dirty="0"/>
        </a:p>
      </dgm:t>
    </dgm:pt>
    <dgm:pt modelId="{70A08F25-4761-4147-8B02-66F29D4A920C}" type="parTrans" cxnId="{08092162-7E27-42FB-B9BF-178C0AF0A501}">
      <dgm:prSet/>
      <dgm:spPr/>
      <dgm:t>
        <a:bodyPr/>
        <a:lstStyle/>
        <a:p>
          <a:pPr algn="justLow" rtl="1"/>
          <a:endParaRPr lang="en-US"/>
        </a:p>
      </dgm:t>
    </dgm:pt>
    <dgm:pt modelId="{C1A58F09-3555-469E-B983-89D27E0E0B2F}" type="sibTrans" cxnId="{08092162-7E27-42FB-B9BF-178C0AF0A501}">
      <dgm:prSet/>
      <dgm:spPr/>
      <dgm:t>
        <a:bodyPr/>
        <a:lstStyle/>
        <a:p>
          <a:pPr algn="justLow" rtl="1"/>
          <a:endParaRPr lang="en-US"/>
        </a:p>
      </dgm:t>
    </dgm:pt>
    <dgm:pt modelId="{763F39D5-C88A-4B03-AADF-9702BE2B9DD9}">
      <dgm:prSet phldrT="[Text]"/>
      <dgm:spPr/>
      <dgm:t>
        <a:bodyPr/>
        <a:lstStyle/>
        <a:p>
          <a:pPr algn="justLow" rtl="1"/>
          <a:r>
            <a:rPr lang="fa-IR" dirty="0" smtClean="0"/>
            <a:t>مثل کارکنان بیمارستان کودکان</a:t>
          </a:r>
          <a:endParaRPr lang="en-US" dirty="0"/>
        </a:p>
      </dgm:t>
    </dgm:pt>
    <dgm:pt modelId="{37E9AE36-FF6D-48F6-BBD6-CAAA884B7ED9}" type="parTrans" cxnId="{8551F6E3-58A5-4AFE-B3A3-89776097A190}">
      <dgm:prSet/>
      <dgm:spPr/>
      <dgm:t>
        <a:bodyPr/>
        <a:lstStyle/>
        <a:p>
          <a:pPr algn="justLow" rtl="1"/>
          <a:endParaRPr lang="en-US"/>
        </a:p>
      </dgm:t>
    </dgm:pt>
    <dgm:pt modelId="{1DAF6094-277A-4B7A-8B1D-01170DCD6830}" type="sibTrans" cxnId="{8551F6E3-58A5-4AFE-B3A3-89776097A190}">
      <dgm:prSet/>
      <dgm:spPr/>
      <dgm:t>
        <a:bodyPr/>
        <a:lstStyle/>
        <a:p>
          <a:pPr algn="justLow" rtl="1"/>
          <a:endParaRPr lang="en-US"/>
        </a:p>
      </dgm:t>
    </dgm:pt>
    <dgm:pt modelId="{FABEF398-4E5E-405C-BD39-8F8363385AF3}">
      <dgm:prSet phldrT="[Text]"/>
      <dgm:spPr/>
      <dgm:t>
        <a:bodyPr/>
        <a:lstStyle/>
        <a:p>
          <a:pPr algn="justLow" rtl="1"/>
          <a:r>
            <a:rPr lang="fa-IR" dirty="0" smtClean="0"/>
            <a:t>تعهد    دستوری</a:t>
          </a:r>
          <a:endParaRPr lang="en-US" dirty="0"/>
        </a:p>
      </dgm:t>
    </dgm:pt>
    <dgm:pt modelId="{F4E7D57F-3B8F-400D-B094-69561F0C3DA2}" type="parTrans" cxnId="{FD2E3913-CA89-4ECA-802F-D78ED88D100A}">
      <dgm:prSet/>
      <dgm:spPr/>
      <dgm:t>
        <a:bodyPr/>
        <a:lstStyle/>
        <a:p>
          <a:pPr algn="justLow" rtl="1"/>
          <a:endParaRPr lang="en-US"/>
        </a:p>
      </dgm:t>
    </dgm:pt>
    <dgm:pt modelId="{E6BA07A9-3848-4F68-A50A-47426357B051}" type="sibTrans" cxnId="{FD2E3913-CA89-4ECA-802F-D78ED88D100A}">
      <dgm:prSet/>
      <dgm:spPr/>
      <dgm:t>
        <a:bodyPr/>
        <a:lstStyle/>
        <a:p>
          <a:pPr algn="justLow" rtl="1"/>
          <a:endParaRPr lang="en-US"/>
        </a:p>
      </dgm:t>
    </dgm:pt>
    <dgm:pt modelId="{B01456BA-4370-410B-AA42-56E8F66F7754}">
      <dgm:prSet phldrT="[Text]"/>
      <dgm:spPr/>
      <dgm:t>
        <a:bodyPr/>
        <a:lstStyle/>
        <a:p>
          <a:pPr algn="justLow" rtl="1"/>
          <a:r>
            <a:rPr lang="fa-IR" dirty="0" smtClean="0"/>
            <a:t>احساس تعهد رسمی و قانونی به سازمان ناشی از عوامل اخلاقی و قانونی</a:t>
          </a:r>
          <a:endParaRPr lang="en-US" dirty="0"/>
        </a:p>
      </dgm:t>
    </dgm:pt>
    <dgm:pt modelId="{28E2FD36-6251-4F4A-B3B0-76A5EA4C24D2}" type="parTrans" cxnId="{1C8AC3D4-A86B-49B6-BA7B-9410EB4F1D34}">
      <dgm:prSet/>
      <dgm:spPr/>
      <dgm:t>
        <a:bodyPr/>
        <a:lstStyle/>
        <a:p>
          <a:pPr algn="justLow" rtl="1"/>
          <a:endParaRPr lang="en-US"/>
        </a:p>
      </dgm:t>
    </dgm:pt>
    <dgm:pt modelId="{8B06DA6D-D109-4DD9-97E6-11256649D720}" type="sibTrans" cxnId="{1C8AC3D4-A86B-49B6-BA7B-9410EB4F1D34}">
      <dgm:prSet/>
      <dgm:spPr/>
      <dgm:t>
        <a:bodyPr/>
        <a:lstStyle/>
        <a:p>
          <a:pPr algn="justLow" rtl="1"/>
          <a:endParaRPr lang="en-US"/>
        </a:p>
      </dgm:t>
    </dgm:pt>
    <dgm:pt modelId="{466A2ECD-C363-46CE-B4C8-BC16D967C2F2}">
      <dgm:prSet phldrT="[Text]"/>
      <dgm:spPr/>
      <dgm:t>
        <a:bodyPr/>
        <a:lstStyle/>
        <a:p>
          <a:pPr algn="justLow" rtl="1"/>
          <a:r>
            <a:rPr lang="fa-IR" dirty="0" smtClean="0"/>
            <a:t>مثل بورسیه تحصیلی</a:t>
          </a:r>
          <a:endParaRPr lang="en-US" dirty="0"/>
        </a:p>
      </dgm:t>
    </dgm:pt>
    <dgm:pt modelId="{CE0D2865-2EC6-40AB-957B-1C4D235E6742}" type="parTrans" cxnId="{418E4AFC-8CE5-4F40-BD61-2F0980BFF54F}">
      <dgm:prSet/>
      <dgm:spPr/>
      <dgm:t>
        <a:bodyPr/>
        <a:lstStyle/>
        <a:p>
          <a:pPr algn="justLow" rtl="1"/>
          <a:endParaRPr lang="en-US"/>
        </a:p>
      </dgm:t>
    </dgm:pt>
    <dgm:pt modelId="{70975F4B-8C2D-4AB2-AA2F-953871CD2385}" type="sibTrans" cxnId="{418E4AFC-8CE5-4F40-BD61-2F0980BFF54F}">
      <dgm:prSet/>
      <dgm:spPr/>
      <dgm:t>
        <a:bodyPr/>
        <a:lstStyle/>
        <a:p>
          <a:pPr algn="justLow" rtl="1"/>
          <a:endParaRPr lang="en-US"/>
        </a:p>
      </dgm:t>
    </dgm:pt>
    <dgm:pt modelId="{A97D59BE-D4C0-4158-AC47-37A528E3F867}">
      <dgm:prSet phldrT="[Text]"/>
      <dgm:spPr/>
      <dgm:t>
        <a:bodyPr/>
        <a:lstStyle/>
        <a:p>
          <a:pPr algn="justLow" rtl="1"/>
          <a:r>
            <a:rPr lang="fa-IR" dirty="0" smtClean="0"/>
            <a:t>تعهد       مداوم</a:t>
          </a:r>
          <a:endParaRPr lang="en-US" dirty="0"/>
        </a:p>
      </dgm:t>
    </dgm:pt>
    <dgm:pt modelId="{87CA399A-2379-49D1-98E8-B407689F7F9E}" type="parTrans" cxnId="{C8F6F4A9-2A89-45B5-9C6A-14E70EE98B05}">
      <dgm:prSet/>
      <dgm:spPr/>
      <dgm:t>
        <a:bodyPr/>
        <a:lstStyle/>
        <a:p>
          <a:pPr algn="justLow" rtl="1"/>
          <a:endParaRPr lang="en-US"/>
        </a:p>
      </dgm:t>
    </dgm:pt>
    <dgm:pt modelId="{3940AEDC-FBCF-4728-B69A-82836087D968}" type="sibTrans" cxnId="{C8F6F4A9-2A89-45B5-9C6A-14E70EE98B05}">
      <dgm:prSet/>
      <dgm:spPr/>
      <dgm:t>
        <a:bodyPr/>
        <a:lstStyle/>
        <a:p>
          <a:pPr algn="justLow" rtl="1"/>
          <a:endParaRPr lang="en-US"/>
        </a:p>
      </dgm:t>
    </dgm:pt>
    <dgm:pt modelId="{3F66123E-F6D9-4EE7-AEFB-603F37FA3CF5}">
      <dgm:prSet phldrT="[Text]"/>
      <dgm:spPr/>
      <dgm:t>
        <a:bodyPr/>
        <a:lstStyle/>
        <a:p>
          <a:pPr algn="justLow" rtl="1"/>
          <a:r>
            <a:rPr lang="fa-IR" dirty="0" smtClean="0"/>
            <a:t>این نوع تعهد ناشی از هزینه های بالای اقتصادی و اجتماعی که فرد در صورت ترک سازمان متقبل می شود.</a:t>
          </a:r>
          <a:endParaRPr lang="en-US" dirty="0"/>
        </a:p>
      </dgm:t>
    </dgm:pt>
    <dgm:pt modelId="{D447E6A5-97D2-4621-B16A-9BC423DE1EA1}" type="parTrans" cxnId="{6CF78967-59D7-4D82-B789-64C834573D3C}">
      <dgm:prSet/>
      <dgm:spPr/>
      <dgm:t>
        <a:bodyPr/>
        <a:lstStyle/>
        <a:p>
          <a:pPr algn="justLow" rtl="1"/>
          <a:endParaRPr lang="en-US"/>
        </a:p>
      </dgm:t>
    </dgm:pt>
    <dgm:pt modelId="{24156D02-24DA-4991-9F50-C715F4CD4946}" type="sibTrans" cxnId="{6CF78967-59D7-4D82-B789-64C834573D3C}">
      <dgm:prSet/>
      <dgm:spPr/>
      <dgm:t>
        <a:bodyPr/>
        <a:lstStyle/>
        <a:p>
          <a:pPr algn="justLow" rtl="1"/>
          <a:endParaRPr lang="en-US"/>
        </a:p>
      </dgm:t>
    </dgm:pt>
    <dgm:pt modelId="{7FDBC1F0-1A95-437F-8C15-B5ADF250A8D3}" type="pres">
      <dgm:prSet presAssocID="{E8161453-FC35-4105-ADA9-C5D8A5F5DFE1}" presName="Name0" presStyleCnt="0">
        <dgm:presLayoutVars>
          <dgm:dir/>
          <dgm:animLvl val="lvl"/>
          <dgm:resizeHandles val="exact"/>
        </dgm:presLayoutVars>
      </dgm:prSet>
      <dgm:spPr/>
      <dgm:t>
        <a:bodyPr/>
        <a:lstStyle/>
        <a:p>
          <a:endParaRPr lang="en-US"/>
        </a:p>
      </dgm:t>
    </dgm:pt>
    <dgm:pt modelId="{8D70936D-9DBC-4C56-BC73-06116EF76B22}" type="pres">
      <dgm:prSet presAssocID="{FF505490-A4B2-45AC-845E-503A96D20807}" presName="composite" presStyleCnt="0"/>
      <dgm:spPr/>
    </dgm:pt>
    <dgm:pt modelId="{1DA1F69A-A2B2-4228-9BDD-49C19A3C9D17}" type="pres">
      <dgm:prSet presAssocID="{FF505490-A4B2-45AC-845E-503A96D20807}" presName="parTx" presStyleLbl="alignNode1" presStyleIdx="0" presStyleCnt="3">
        <dgm:presLayoutVars>
          <dgm:chMax val="0"/>
          <dgm:chPref val="0"/>
          <dgm:bulletEnabled val="1"/>
        </dgm:presLayoutVars>
      </dgm:prSet>
      <dgm:spPr/>
      <dgm:t>
        <a:bodyPr/>
        <a:lstStyle/>
        <a:p>
          <a:endParaRPr lang="en-US"/>
        </a:p>
      </dgm:t>
    </dgm:pt>
    <dgm:pt modelId="{630DC919-CB5C-4872-AA1F-AEFD8C36594F}" type="pres">
      <dgm:prSet presAssocID="{FF505490-A4B2-45AC-845E-503A96D20807}" presName="desTx" presStyleLbl="alignAccFollowNode1" presStyleIdx="0" presStyleCnt="3">
        <dgm:presLayoutVars>
          <dgm:bulletEnabled val="1"/>
        </dgm:presLayoutVars>
      </dgm:prSet>
      <dgm:spPr/>
      <dgm:t>
        <a:bodyPr/>
        <a:lstStyle/>
        <a:p>
          <a:endParaRPr lang="en-US"/>
        </a:p>
      </dgm:t>
    </dgm:pt>
    <dgm:pt modelId="{0DFB22E9-FEDC-4B04-B3D3-ECA1CA3B1FA7}" type="pres">
      <dgm:prSet presAssocID="{60CC73A4-22A7-4C9C-82FA-035FDA43AE7C}" presName="space" presStyleCnt="0"/>
      <dgm:spPr/>
    </dgm:pt>
    <dgm:pt modelId="{A54A3018-77C2-47B9-AE89-2F3A8D67C537}" type="pres">
      <dgm:prSet presAssocID="{FABEF398-4E5E-405C-BD39-8F8363385AF3}" presName="composite" presStyleCnt="0"/>
      <dgm:spPr/>
    </dgm:pt>
    <dgm:pt modelId="{0B5A8829-1975-4C7F-96A3-D508B0256E90}" type="pres">
      <dgm:prSet presAssocID="{FABEF398-4E5E-405C-BD39-8F8363385AF3}" presName="parTx" presStyleLbl="alignNode1" presStyleIdx="1" presStyleCnt="3">
        <dgm:presLayoutVars>
          <dgm:chMax val="0"/>
          <dgm:chPref val="0"/>
          <dgm:bulletEnabled val="1"/>
        </dgm:presLayoutVars>
      </dgm:prSet>
      <dgm:spPr/>
      <dgm:t>
        <a:bodyPr/>
        <a:lstStyle/>
        <a:p>
          <a:endParaRPr lang="en-US"/>
        </a:p>
      </dgm:t>
    </dgm:pt>
    <dgm:pt modelId="{937BC4E6-2DB9-4DC6-8521-082970274CB2}" type="pres">
      <dgm:prSet presAssocID="{FABEF398-4E5E-405C-BD39-8F8363385AF3}" presName="desTx" presStyleLbl="alignAccFollowNode1" presStyleIdx="1" presStyleCnt="3">
        <dgm:presLayoutVars>
          <dgm:bulletEnabled val="1"/>
        </dgm:presLayoutVars>
      </dgm:prSet>
      <dgm:spPr/>
      <dgm:t>
        <a:bodyPr/>
        <a:lstStyle/>
        <a:p>
          <a:endParaRPr lang="en-US"/>
        </a:p>
      </dgm:t>
    </dgm:pt>
    <dgm:pt modelId="{E7FEC620-0627-4CD3-96D8-EBCEB9A28829}" type="pres">
      <dgm:prSet presAssocID="{E6BA07A9-3848-4F68-A50A-47426357B051}" presName="space" presStyleCnt="0"/>
      <dgm:spPr/>
    </dgm:pt>
    <dgm:pt modelId="{38FF5812-762B-4841-83EE-D8CFF4B90FF5}" type="pres">
      <dgm:prSet presAssocID="{A97D59BE-D4C0-4158-AC47-37A528E3F867}" presName="composite" presStyleCnt="0"/>
      <dgm:spPr/>
    </dgm:pt>
    <dgm:pt modelId="{3381EBD3-6C12-4FED-B695-94AC739C4297}" type="pres">
      <dgm:prSet presAssocID="{A97D59BE-D4C0-4158-AC47-37A528E3F867}" presName="parTx" presStyleLbl="alignNode1" presStyleIdx="2" presStyleCnt="3">
        <dgm:presLayoutVars>
          <dgm:chMax val="0"/>
          <dgm:chPref val="0"/>
          <dgm:bulletEnabled val="1"/>
        </dgm:presLayoutVars>
      </dgm:prSet>
      <dgm:spPr/>
      <dgm:t>
        <a:bodyPr/>
        <a:lstStyle/>
        <a:p>
          <a:endParaRPr lang="en-US"/>
        </a:p>
      </dgm:t>
    </dgm:pt>
    <dgm:pt modelId="{6875F2C8-B6D7-4A91-815B-5D0DC7957213}" type="pres">
      <dgm:prSet presAssocID="{A97D59BE-D4C0-4158-AC47-37A528E3F867}" presName="desTx" presStyleLbl="alignAccFollowNode1" presStyleIdx="2" presStyleCnt="3">
        <dgm:presLayoutVars>
          <dgm:bulletEnabled val="1"/>
        </dgm:presLayoutVars>
      </dgm:prSet>
      <dgm:spPr/>
      <dgm:t>
        <a:bodyPr/>
        <a:lstStyle/>
        <a:p>
          <a:endParaRPr lang="en-US"/>
        </a:p>
      </dgm:t>
    </dgm:pt>
  </dgm:ptLst>
  <dgm:cxnLst>
    <dgm:cxn modelId="{DF80BC0E-C0E8-4211-8108-AE11504D885C}" type="presOf" srcId="{466A2ECD-C363-46CE-B4C8-BC16D967C2F2}" destId="{937BC4E6-2DB9-4DC6-8521-082970274CB2}" srcOrd="0" destOrd="1" presId="urn:microsoft.com/office/officeart/2005/8/layout/hList1"/>
    <dgm:cxn modelId="{FD2E3913-CA89-4ECA-802F-D78ED88D100A}" srcId="{E8161453-FC35-4105-ADA9-C5D8A5F5DFE1}" destId="{FABEF398-4E5E-405C-BD39-8F8363385AF3}" srcOrd="1" destOrd="0" parTransId="{F4E7D57F-3B8F-400D-B094-69561F0C3DA2}" sibTransId="{E6BA07A9-3848-4F68-A50A-47426357B051}"/>
    <dgm:cxn modelId="{4F93A51E-4A4E-4899-AA68-8ABF48E02BCA}" type="presOf" srcId="{FF505490-A4B2-45AC-845E-503A96D20807}" destId="{1DA1F69A-A2B2-4228-9BDD-49C19A3C9D17}" srcOrd="0" destOrd="0" presId="urn:microsoft.com/office/officeart/2005/8/layout/hList1"/>
    <dgm:cxn modelId="{E51E9A56-DD15-44CE-B5E6-80020C3CD2BA}" type="presOf" srcId="{763F39D5-C88A-4B03-AADF-9702BE2B9DD9}" destId="{630DC919-CB5C-4872-AA1F-AEFD8C36594F}" srcOrd="0" destOrd="1" presId="urn:microsoft.com/office/officeart/2005/8/layout/hList1"/>
    <dgm:cxn modelId="{8BCB7D4F-7BC4-43A2-AE0B-D49E77D83576}" type="presOf" srcId="{1A27A9AA-13CF-4BFA-8A98-1E036864C469}" destId="{630DC919-CB5C-4872-AA1F-AEFD8C36594F}" srcOrd="0" destOrd="0" presId="urn:microsoft.com/office/officeart/2005/8/layout/hList1"/>
    <dgm:cxn modelId="{08092162-7E27-42FB-B9BF-178C0AF0A501}" srcId="{FF505490-A4B2-45AC-845E-503A96D20807}" destId="{1A27A9AA-13CF-4BFA-8A98-1E036864C469}" srcOrd="0" destOrd="0" parTransId="{70A08F25-4761-4147-8B02-66F29D4A920C}" sibTransId="{C1A58F09-3555-469E-B983-89D27E0E0B2F}"/>
    <dgm:cxn modelId="{5AC05427-B624-4DB0-92B4-CB5FEFB05189}" srcId="{E8161453-FC35-4105-ADA9-C5D8A5F5DFE1}" destId="{FF505490-A4B2-45AC-845E-503A96D20807}" srcOrd="0" destOrd="0" parTransId="{3D6F8FA6-267E-4134-8497-84B36B57E490}" sibTransId="{60CC73A4-22A7-4C9C-82FA-035FDA43AE7C}"/>
    <dgm:cxn modelId="{22B01507-BA01-4D99-98A1-635589547661}" type="presOf" srcId="{A97D59BE-D4C0-4158-AC47-37A528E3F867}" destId="{3381EBD3-6C12-4FED-B695-94AC739C4297}" srcOrd="0" destOrd="0" presId="urn:microsoft.com/office/officeart/2005/8/layout/hList1"/>
    <dgm:cxn modelId="{B6411252-D835-41BF-AAA3-1044AFCE685E}" type="presOf" srcId="{3F66123E-F6D9-4EE7-AEFB-603F37FA3CF5}" destId="{6875F2C8-B6D7-4A91-815B-5D0DC7957213}" srcOrd="0" destOrd="0" presId="urn:microsoft.com/office/officeart/2005/8/layout/hList1"/>
    <dgm:cxn modelId="{C8F6F4A9-2A89-45B5-9C6A-14E70EE98B05}" srcId="{E8161453-FC35-4105-ADA9-C5D8A5F5DFE1}" destId="{A97D59BE-D4C0-4158-AC47-37A528E3F867}" srcOrd="2" destOrd="0" parTransId="{87CA399A-2379-49D1-98E8-B407689F7F9E}" sibTransId="{3940AEDC-FBCF-4728-B69A-82836087D968}"/>
    <dgm:cxn modelId="{503CF6B3-0136-43D3-88C7-DF220B33FD35}" type="presOf" srcId="{FABEF398-4E5E-405C-BD39-8F8363385AF3}" destId="{0B5A8829-1975-4C7F-96A3-D508B0256E90}" srcOrd="0" destOrd="0" presId="urn:microsoft.com/office/officeart/2005/8/layout/hList1"/>
    <dgm:cxn modelId="{1C8AC3D4-A86B-49B6-BA7B-9410EB4F1D34}" srcId="{FABEF398-4E5E-405C-BD39-8F8363385AF3}" destId="{B01456BA-4370-410B-AA42-56E8F66F7754}" srcOrd="0" destOrd="0" parTransId="{28E2FD36-6251-4F4A-B3B0-76A5EA4C24D2}" sibTransId="{8B06DA6D-D109-4DD9-97E6-11256649D720}"/>
    <dgm:cxn modelId="{418E4AFC-8CE5-4F40-BD61-2F0980BFF54F}" srcId="{FABEF398-4E5E-405C-BD39-8F8363385AF3}" destId="{466A2ECD-C363-46CE-B4C8-BC16D967C2F2}" srcOrd="1" destOrd="0" parTransId="{CE0D2865-2EC6-40AB-957B-1C4D235E6742}" sibTransId="{70975F4B-8C2D-4AB2-AA2F-953871CD2385}"/>
    <dgm:cxn modelId="{8551F6E3-58A5-4AFE-B3A3-89776097A190}" srcId="{FF505490-A4B2-45AC-845E-503A96D20807}" destId="{763F39D5-C88A-4B03-AADF-9702BE2B9DD9}" srcOrd="1" destOrd="0" parTransId="{37E9AE36-FF6D-48F6-BBD6-CAAA884B7ED9}" sibTransId="{1DAF6094-277A-4B7A-8B1D-01170DCD6830}"/>
    <dgm:cxn modelId="{8C110BC7-4F16-4377-8244-CF3187BF0D8E}" type="presOf" srcId="{E8161453-FC35-4105-ADA9-C5D8A5F5DFE1}" destId="{7FDBC1F0-1A95-437F-8C15-B5ADF250A8D3}" srcOrd="0" destOrd="0" presId="urn:microsoft.com/office/officeart/2005/8/layout/hList1"/>
    <dgm:cxn modelId="{0CBB63E1-1C45-48BC-9E7A-5259D9CF6F88}" type="presOf" srcId="{B01456BA-4370-410B-AA42-56E8F66F7754}" destId="{937BC4E6-2DB9-4DC6-8521-082970274CB2}" srcOrd="0" destOrd="0" presId="urn:microsoft.com/office/officeart/2005/8/layout/hList1"/>
    <dgm:cxn modelId="{6CF78967-59D7-4D82-B789-64C834573D3C}" srcId="{A97D59BE-D4C0-4158-AC47-37A528E3F867}" destId="{3F66123E-F6D9-4EE7-AEFB-603F37FA3CF5}" srcOrd="0" destOrd="0" parTransId="{D447E6A5-97D2-4621-B16A-9BC423DE1EA1}" sibTransId="{24156D02-24DA-4991-9F50-C715F4CD4946}"/>
    <dgm:cxn modelId="{7F7F0E6C-176E-44E7-A653-A211BA27C798}" type="presParOf" srcId="{7FDBC1F0-1A95-437F-8C15-B5ADF250A8D3}" destId="{8D70936D-9DBC-4C56-BC73-06116EF76B22}" srcOrd="0" destOrd="0" presId="urn:microsoft.com/office/officeart/2005/8/layout/hList1"/>
    <dgm:cxn modelId="{ABA8197A-AD5B-4D11-B195-FB6B603515EF}" type="presParOf" srcId="{8D70936D-9DBC-4C56-BC73-06116EF76B22}" destId="{1DA1F69A-A2B2-4228-9BDD-49C19A3C9D17}" srcOrd="0" destOrd="0" presId="urn:microsoft.com/office/officeart/2005/8/layout/hList1"/>
    <dgm:cxn modelId="{4FAAC93E-1B6D-40E5-87BB-2A1DE2D63AE2}" type="presParOf" srcId="{8D70936D-9DBC-4C56-BC73-06116EF76B22}" destId="{630DC919-CB5C-4872-AA1F-AEFD8C36594F}" srcOrd="1" destOrd="0" presId="urn:microsoft.com/office/officeart/2005/8/layout/hList1"/>
    <dgm:cxn modelId="{52FA4850-DB25-4B45-BCB8-27F204D99E9A}" type="presParOf" srcId="{7FDBC1F0-1A95-437F-8C15-B5ADF250A8D3}" destId="{0DFB22E9-FEDC-4B04-B3D3-ECA1CA3B1FA7}" srcOrd="1" destOrd="0" presId="urn:microsoft.com/office/officeart/2005/8/layout/hList1"/>
    <dgm:cxn modelId="{05692FAB-E6B9-4B76-991A-E54B4B7EFE3E}" type="presParOf" srcId="{7FDBC1F0-1A95-437F-8C15-B5ADF250A8D3}" destId="{A54A3018-77C2-47B9-AE89-2F3A8D67C537}" srcOrd="2" destOrd="0" presId="urn:microsoft.com/office/officeart/2005/8/layout/hList1"/>
    <dgm:cxn modelId="{386402CB-B5BC-4FA0-80BF-628499EED4F1}" type="presParOf" srcId="{A54A3018-77C2-47B9-AE89-2F3A8D67C537}" destId="{0B5A8829-1975-4C7F-96A3-D508B0256E90}" srcOrd="0" destOrd="0" presId="urn:microsoft.com/office/officeart/2005/8/layout/hList1"/>
    <dgm:cxn modelId="{0A6A4E15-F2B7-48AC-856D-6B33B28B3E2B}" type="presParOf" srcId="{A54A3018-77C2-47B9-AE89-2F3A8D67C537}" destId="{937BC4E6-2DB9-4DC6-8521-082970274CB2}" srcOrd="1" destOrd="0" presId="urn:microsoft.com/office/officeart/2005/8/layout/hList1"/>
    <dgm:cxn modelId="{F2A2AF16-DF42-490B-8905-12FAFF38630C}" type="presParOf" srcId="{7FDBC1F0-1A95-437F-8C15-B5ADF250A8D3}" destId="{E7FEC620-0627-4CD3-96D8-EBCEB9A28829}" srcOrd="3" destOrd="0" presId="urn:microsoft.com/office/officeart/2005/8/layout/hList1"/>
    <dgm:cxn modelId="{F6AD0038-1A02-4FA2-9D26-E754E6354AC1}" type="presParOf" srcId="{7FDBC1F0-1A95-437F-8C15-B5ADF250A8D3}" destId="{38FF5812-762B-4841-83EE-D8CFF4B90FF5}" srcOrd="4" destOrd="0" presId="urn:microsoft.com/office/officeart/2005/8/layout/hList1"/>
    <dgm:cxn modelId="{16FF1874-44BC-4F05-8D53-92659CA61F9E}" type="presParOf" srcId="{38FF5812-762B-4841-83EE-D8CFF4B90FF5}" destId="{3381EBD3-6C12-4FED-B695-94AC739C4297}" srcOrd="0" destOrd="0" presId="urn:microsoft.com/office/officeart/2005/8/layout/hList1"/>
    <dgm:cxn modelId="{4F088120-C6CF-41A0-B646-A64DA3B4F549}" type="presParOf" srcId="{38FF5812-762B-4841-83EE-D8CFF4B90FF5}" destId="{6875F2C8-B6D7-4A91-815B-5D0DC79572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90C0A8-62AC-4412-8E34-064E577429E8}"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A17A5F07-7A80-47EA-AF40-3C0302267963}">
      <dgm:prSet/>
      <dgm:spPr/>
      <dgm:t>
        <a:bodyPr/>
        <a:lstStyle/>
        <a:p>
          <a:pPr rtl="1"/>
          <a:r>
            <a:rPr lang="fa-IR" smtClean="0"/>
            <a:t>افراد که امید به موفقیت دارند نگرش بسیار مثبتی به شغل خود دارند.</a:t>
          </a:r>
          <a:endParaRPr lang="en-US"/>
        </a:p>
      </dgm:t>
    </dgm:pt>
    <dgm:pt modelId="{B64DF980-54A0-4FC5-9A0B-3543CD6B8E07}" type="parTrans" cxnId="{B715BF44-6538-4CB4-B115-943D9265DCAC}">
      <dgm:prSet/>
      <dgm:spPr/>
      <dgm:t>
        <a:bodyPr/>
        <a:lstStyle/>
        <a:p>
          <a:endParaRPr lang="en-US"/>
        </a:p>
      </dgm:t>
    </dgm:pt>
    <dgm:pt modelId="{F5C99A1C-2D13-44F6-8638-918722E9A4FC}" type="sibTrans" cxnId="{B715BF44-6538-4CB4-B115-943D9265DCAC}">
      <dgm:prSet/>
      <dgm:spPr/>
      <dgm:t>
        <a:bodyPr/>
        <a:lstStyle/>
        <a:p>
          <a:endParaRPr lang="en-US"/>
        </a:p>
      </dgm:t>
    </dgm:pt>
    <dgm:pt modelId="{06D0E67F-9CD2-49B0-B942-35B1A8F2E811}">
      <dgm:prSet/>
      <dgm:spPr/>
      <dgm:t>
        <a:bodyPr/>
        <a:lstStyle/>
        <a:p>
          <a:pPr rtl="1"/>
          <a:r>
            <a:rPr lang="fa-IR" smtClean="0"/>
            <a:t>از نقد پذیری بسیار بالایی برخوردارند.</a:t>
          </a:r>
          <a:endParaRPr lang="en-US"/>
        </a:p>
      </dgm:t>
    </dgm:pt>
    <dgm:pt modelId="{108EC89E-4253-48A6-A220-5D72DAF57E9D}" type="parTrans" cxnId="{58BFACC5-4940-423B-B660-522B25748B19}">
      <dgm:prSet/>
      <dgm:spPr/>
      <dgm:t>
        <a:bodyPr/>
        <a:lstStyle/>
        <a:p>
          <a:endParaRPr lang="en-US"/>
        </a:p>
      </dgm:t>
    </dgm:pt>
    <dgm:pt modelId="{C51BA185-7C8C-4669-A5FD-48AFF94924F2}" type="sibTrans" cxnId="{58BFACC5-4940-423B-B660-522B25748B19}">
      <dgm:prSet/>
      <dgm:spPr/>
      <dgm:t>
        <a:bodyPr/>
        <a:lstStyle/>
        <a:p>
          <a:endParaRPr lang="en-US"/>
        </a:p>
      </dgm:t>
    </dgm:pt>
    <dgm:pt modelId="{155BB6C6-4BE6-40AE-96F1-318B7B065697}">
      <dgm:prSet/>
      <dgm:spPr/>
      <dgm:t>
        <a:bodyPr/>
        <a:lstStyle/>
        <a:p>
          <a:pPr rtl="1"/>
          <a:r>
            <a:rPr lang="fa-IR" smtClean="0"/>
            <a:t>از مشاغل چالش برانگیز استقبال می کنند.</a:t>
          </a:r>
          <a:endParaRPr lang="en-US"/>
        </a:p>
      </dgm:t>
    </dgm:pt>
    <dgm:pt modelId="{7D67567B-93A4-4B69-A1B3-D9B8CE28BF7B}" type="parTrans" cxnId="{4746823A-31C7-4272-8F2A-85F6AAB4E009}">
      <dgm:prSet/>
      <dgm:spPr/>
      <dgm:t>
        <a:bodyPr/>
        <a:lstStyle/>
        <a:p>
          <a:endParaRPr lang="en-US"/>
        </a:p>
      </dgm:t>
    </dgm:pt>
    <dgm:pt modelId="{D59EF8CE-2B16-4F5B-BA02-E7725164ED51}" type="sibTrans" cxnId="{4746823A-31C7-4272-8F2A-85F6AAB4E009}">
      <dgm:prSet/>
      <dgm:spPr/>
      <dgm:t>
        <a:bodyPr/>
        <a:lstStyle/>
        <a:p>
          <a:endParaRPr lang="en-US"/>
        </a:p>
      </dgm:t>
    </dgm:pt>
    <dgm:pt modelId="{39106F9D-9BEC-46CA-A610-7035BD8A2EC6}">
      <dgm:prSet/>
      <dgm:spPr/>
      <dgm:t>
        <a:bodyPr/>
        <a:lstStyle/>
        <a:p>
          <a:pPr rtl="1"/>
          <a:r>
            <a:rPr lang="fa-IR" smtClean="0"/>
            <a:t>پیوسته خود را ارزیابی می کنند.</a:t>
          </a:r>
          <a:endParaRPr lang="en-US"/>
        </a:p>
      </dgm:t>
    </dgm:pt>
    <dgm:pt modelId="{A382362F-8F84-4EF3-8238-EA6175C7B5D3}" type="parTrans" cxnId="{B1FEEFF5-0F1A-4EA9-8FEC-BFA8E0393550}">
      <dgm:prSet/>
      <dgm:spPr/>
      <dgm:t>
        <a:bodyPr/>
        <a:lstStyle/>
        <a:p>
          <a:endParaRPr lang="en-US"/>
        </a:p>
      </dgm:t>
    </dgm:pt>
    <dgm:pt modelId="{F386A447-8F10-4A48-A2D0-2ECAC9AC029F}" type="sibTrans" cxnId="{B1FEEFF5-0F1A-4EA9-8FEC-BFA8E0393550}">
      <dgm:prSet/>
      <dgm:spPr/>
      <dgm:t>
        <a:bodyPr/>
        <a:lstStyle/>
        <a:p>
          <a:endParaRPr lang="en-US"/>
        </a:p>
      </dgm:t>
    </dgm:pt>
    <dgm:pt modelId="{2AC2910C-A02F-43A2-A3FB-518C239E7598}" type="pres">
      <dgm:prSet presAssocID="{0090C0A8-62AC-4412-8E34-064E577429E8}" presName="matrix" presStyleCnt="0">
        <dgm:presLayoutVars>
          <dgm:chMax val="1"/>
          <dgm:dir/>
          <dgm:resizeHandles val="exact"/>
        </dgm:presLayoutVars>
      </dgm:prSet>
      <dgm:spPr/>
      <dgm:t>
        <a:bodyPr/>
        <a:lstStyle/>
        <a:p>
          <a:endParaRPr lang="en-US"/>
        </a:p>
      </dgm:t>
    </dgm:pt>
    <dgm:pt modelId="{9BF705E2-EF36-4B6A-8B1D-E563AFEEE6DB}" type="pres">
      <dgm:prSet presAssocID="{0090C0A8-62AC-4412-8E34-064E577429E8}" presName="diamond" presStyleLbl="bgShp" presStyleIdx="0" presStyleCnt="1"/>
      <dgm:spPr>
        <a:solidFill>
          <a:schemeClr val="accent5">
            <a:lumMod val="75000"/>
          </a:schemeClr>
        </a:solidFill>
      </dgm:spPr>
    </dgm:pt>
    <dgm:pt modelId="{69EB6A30-2E48-47BC-AA64-3822DAD76C27}" type="pres">
      <dgm:prSet presAssocID="{0090C0A8-62AC-4412-8E34-064E577429E8}" presName="quad1" presStyleLbl="node1" presStyleIdx="0" presStyleCnt="4">
        <dgm:presLayoutVars>
          <dgm:chMax val="0"/>
          <dgm:chPref val="0"/>
          <dgm:bulletEnabled val="1"/>
        </dgm:presLayoutVars>
      </dgm:prSet>
      <dgm:spPr/>
      <dgm:t>
        <a:bodyPr/>
        <a:lstStyle/>
        <a:p>
          <a:endParaRPr lang="en-US"/>
        </a:p>
      </dgm:t>
    </dgm:pt>
    <dgm:pt modelId="{145D1A1A-6783-4277-AB66-743AFF5B9CDD}" type="pres">
      <dgm:prSet presAssocID="{0090C0A8-62AC-4412-8E34-064E577429E8}" presName="quad2" presStyleLbl="node1" presStyleIdx="1" presStyleCnt="4">
        <dgm:presLayoutVars>
          <dgm:chMax val="0"/>
          <dgm:chPref val="0"/>
          <dgm:bulletEnabled val="1"/>
        </dgm:presLayoutVars>
      </dgm:prSet>
      <dgm:spPr/>
      <dgm:t>
        <a:bodyPr/>
        <a:lstStyle/>
        <a:p>
          <a:endParaRPr lang="en-US"/>
        </a:p>
      </dgm:t>
    </dgm:pt>
    <dgm:pt modelId="{90939D5A-F17D-453B-81D4-DFA59C1C8D0B}" type="pres">
      <dgm:prSet presAssocID="{0090C0A8-62AC-4412-8E34-064E577429E8}" presName="quad3" presStyleLbl="node1" presStyleIdx="2" presStyleCnt="4">
        <dgm:presLayoutVars>
          <dgm:chMax val="0"/>
          <dgm:chPref val="0"/>
          <dgm:bulletEnabled val="1"/>
        </dgm:presLayoutVars>
      </dgm:prSet>
      <dgm:spPr/>
      <dgm:t>
        <a:bodyPr/>
        <a:lstStyle/>
        <a:p>
          <a:endParaRPr lang="en-US"/>
        </a:p>
      </dgm:t>
    </dgm:pt>
    <dgm:pt modelId="{AD4BC9CC-0F5A-4058-A8DC-AEFD21064E84}" type="pres">
      <dgm:prSet presAssocID="{0090C0A8-62AC-4412-8E34-064E577429E8}" presName="quad4" presStyleLbl="node1" presStyleIdx="3" presStyleCnt="4">
        <dgm:presLayoutVars>
          <dgm:chMax val="0"/>
          <dgm:chPref val="0"/>
          <dgm:bulletEnabled val="1"/>
        </dgm:presLayoutVars>
      </dgm:prSet>
      <dgm:spPr/>
      <dgm:t>
        <a:bodyPr/>
        <a:lstStyle/>
        <a:p>
          <a:endParaRPr lang="en-US"/>
        </a:p>
      </dgm:t>
    </dgm:pt>
  </dgm:ptLst>
  <dgm:cxnLst>
    <dgm:cxn modelId="{FD4069C0-3669-46DF-9147-98CD0A59F2EA}" type="presOf" srcId="{155BB6C6-4BE6-40AE-96F1-318B7B065697}" destId="{90939D5A-F17D-453B-81D4-DFA59C1C8D0B}" srcOrd="0" destOrd="0" presId="urn:microsoft.com/office/officeart/2005/8/layout/matrix3"/>
    <dgm:cxn modelId="{B1FEEFF5-0F1A-4EA9-8FEC-BFA8E0393550}" srcId="{0090C0A8-62AC-4412-8E34-064E577429E8}" destId="{39106F9D-9BEC-46CA-A610-7035BD8A2EC6}" srcOrd="3" destOrd="0" parTransId="{A382362F-8F84-4EF3-8238-EA6175C7B5D3}" sibTransId="{F386A447-8F10-4A48-A2D0-2ECAC9AC029F}"/>
    <dgm:cxn modelId="{31008F9A-16AC-4827-B2B4-75269CC191AD}" type="presOf" srcId="{A17A5F07-7A80-47EA-AF40-3C0302267963}" destId="{69EB6A30-2E48-47BC-AA64-3822DAD76C27}" srcOrd="0" destOrd="0" presId="urn:microsoft.com/office/officeart/2005/8/layout/matrix3"/>
    <dgm:cxn modelId="{0956DBAB-AEE4-48DA-B58E-304E9A8849F5}" type="presOf" srcId="{39106F9D-9BEC-46CA-A610-7035BD8A2EC6}" destId="{AD4BC9CC-0F5A-4058-A8DC-AEFD21064E84}" srcOrd="0" destOrd="0" presId="urn:microsoft.com/office/officeart/2005/8/layout/matrix3"/>
    <dgm:cxn modelId="{58BFACC5-4940-423B-B660-522B25748B19}" srcId="{0090C0A8-62AC-4412-8E34-064E577429E8}" destId="{06D0E67F-9CD2-49B0-B942-35B1A8F2E811}" srcOrd="1" destOrd="0" parTransId="{108EC89E-4253-48A6-A220-5D72DAF57E9D}" sibTransId="{C51BA185-7C8C-4669-A5FD-48AFF94924F2}"/>
    <dgm:cxn modelId="{3213B5E4-246F-4C3F-AB0F-4A08BC400773}" type="presOf" srcId="{06D0E67F-9CD2-49B0-B942-35B1A8F2E811}" destId="{145D1A1A-6783-4277-AB66-743AFF5B9CDD}" srcOrd="0" destOrd="0" presId="urn:microsoft.com/office/officeart/2005/8/layout/matrix3"/>
    <dgm:cxn modelId="{B715BF44-6538-4CB4-B115-943D9265DCAC}" srcId="{0090C0A8-62AC-4412-8E34-064E577429E8}" destId="{A17A5F07-7A80-47EA-AF40-3C0302267963}" srcOrd="0" destOrd="0" parTransId="{B64DF980-54A0-4FC5-9A0B-3543CD6B8E07}" sibTransId="{F5C99A1C-2D13-44F6-8638-918722E9A4FC}"/>
    <dgm:cxn modelId="{1026A7C3-9722-4272-A0F1-6AAB597F7A69}" type="presOf" srcId="{0090C0A8-62AC-4412-8E34-064E577429E8}" destId="{2AC2910C-A02F-43A2-A3FB-518C239E7598}" srcOrd="0" destOrd="0" presId="urn:microsoft.com/office/officeart/2005/8/layout/matrix3"/>
    <dgm:cxn modelId="{4746823A-31C7-4272-8F2A-85F6AAB4E009}" srcId="{0090C0A8-62AC-4412-8E34-064E577429E8}" destId="{155BB6C6-4BE6-40AE-96F1-318B7B065697}" srcOrd="2" destOrd="0" parTransId="{7D67567B-93A4-4B69-A1B3-D9B8CE28BF7B}" sibTransId="{D59EF8CE-2B16-4F5B-BA02-E7725164ED51}"/>
    <dgm:cxn modelId="{8A20A889-C29C-4A8A-8698-1DA1134BE879}" type="presParOf" srcId="{2AC2910C-A02F-43A2-A3FB-518C239E7598}" destId="{9BF705E2-EF36-4B6A-8B1D-E563AFEEE6DB}" srcOrd="0" destOrd="0" presId="urn:microsoft.com/office/officeart/2005/8/layout/matrix3"/>
    <dgm:cxn modelId="{7928F429-E23B-464B-B650-5CDC6353CB77}" type="presParOf" srcId="{2AC2910C-A02F-43A2-A3FB-518C239E7598}" destId="{69EB6A30-2E48-47BC-AA64-3822DAD76C27}" srcOrd="1" destOrd="0" presId="urn:microsoft.com/office/officeart/2005/8/layout/matrix3"/>
    <dgm:cxn modelId="{6B898F32-1745-4C56-836E-54782A561025}" type="presParOf" srcId="{2AC2910C-A02F-43A2-A3FB-518C239E7598}" destId="{145D1A1A-6783-4277-AB66-743AFF5B9CDD}" srcOrd="2" destOrd="0" presId="urn:microsoft.com/office/officeart/2005/8/layout/matrix3"/>
    <dgm:cxn modelId="{165D523E-0503-4917-A366-B47C4613C0AD}" type="presParOf" srcId="{2AC2910C-A02F-43A2-A3FB-518C239E7598}" destId="{90939D5A-F17D-453B-81D4-DFA59C1C8D0B}" srcOrd="3" destOrd="0" presId="urn:microsoft.com/office/officeart/2005/8/layout/matrix3"/>
    <dgm:cxn modelId="{528AC571-0E91-4D76-82B4-8D8B31573D08}" type="presParOf" srcId="{2AC2910C-A02F-43A2-A3FB-518C239E7598}" destId="{AD4BC9CC-0F5A-4058-A8DC-AEFD21064E8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A65C8C-B170-474D-817A-F1C126006AE1}" type="doc">
      <dgm:prSet loTypeId="urn:microsoft.com/office/officeart/2005/8/layout/vList2" loCatId="list" qsTypeId="urn:microsoft.com/office/officeart/2005/8/quickstyle/simple5" qsCatId="simple" csTypeId="urn:microsoft.com/office/officeart/2005/8/colors/accent3_3" csCatId="accent3" phldr="1"/>
      <dgm:spPr/>
      <dgm:t>
        <a:bodyPr/>
        <a:lstStyle/>
        <a:p>
          <a:endParaRPr lang="en-US"/>
        </a:p>
      </dgm:t>
    </dgm:pt>
    <dgm:pt modelId="{FF2CBFC1-CA83-4B5F-9798-04B0CB89412C}">
      <dgm:prSet custT="1"/>
      <dgm:spPr/>
      <dgm:t>
        <a:bodyPr/>
        <a:lstStyle/>
        <a:p>
          <a:pPr rtl="1"/>
          <a:r>
            <a:rPr lang="fa-IR" sz="2400" smtClean="0"/>
            <a:t>سطح پرداخت</a:t>
          </a:r>
          <a:endParaRPr lang="en-US" sz="2400"/>
        </a:p>
      </dgm:t>
    </dgm:pt>
    <dgm:pt modelId="{B8ABA302-7567-4F61-A1FE-A4B1ABC555F8}" type="parTrans" cxnId="{840B5A06-C1DE-433D-A258-9C2B6CE18F67}">
      <dgm:prSet/>
      <dgm:spPr/>
      <dgm:t>
        <a:bodyPr/>
        <a:lstStyle/>
        <a:p>
          <a:endParaRPr lang="en-US" sz="2800"/>
        </a:p>
      </dgm:t>
    </dgm:pt>
    <dgm:pt modelId="{5833C093-52F2-4D1A-987F-9015D4B0E4B5}" type="sibTrans" cxnId="{840B5A06-C1DE-433D-A258-9C2B6CE18F67}">
      <dgm:prSet/>
      <dgm:spPr/>
      <dgm:t>
        <a:bodyPr/>
        <a:lstStyle/>
        <a:p>
          <a:endParaRPr lang="en-US" sz="2800"/>
        </a:p>
      </dgm:t>
    </dgm:pt>
    <dgm:pt modelId="{08C34236-0547-4F58-A6A1-1E6BFD561502}">
      <dgm:prSet custT="1"/>
      <dgm:spPr/>
      <dgm:t>
        <a:bodyPr/>
        <a:lstStyle/>
        <a:p>
          <a:pPr rtl="1"/>
          <a:r>
            <a:rPr lang="fa-IR" sz="2400" smtClean="0"/>
            <a:t>امنیت شغلی</a:t>
          </a:r>
          <a:endParaRPr lang="en-US" sz="2400"/>
        </a:p>
      </dgm:t>
    </dgm:pt>
    <dgm:pt modelId="{A5C9D8B7-6AE1-46ED-8390-890F6B9633B0}" type="parTrans" cxnId="{FFD9C4EB-8FBA-4251-8E92-CA7A8D358484}">
      <dgm:prSet/>
      <dgm:spPr/>
      <dgm:t>
        <a:bodyPr/>
        <a:lstStyle/>
        <a:p>
          <a:endParaRPr lang="en-US" sz="2800"/>
        </a:p>
      </dgm:t>
    </dgm:pt>
    <dgm:pt modelId="{9CB2560F-C9E5-4AF2-A803-57DEDF76D877}" type="sibTrans" cxnId="{FFD9C4EB-8FBA-4251-8E92-CA7A8D358484}">
      <dgm:prSet/>
      <dgm:spPr/>
      <dgm:t>
        <a:bodyPr/>
        <a:lstStyle/>
        <a:p>
          <a:endParaRPr lang="en-US" sz="2800"/>
        </a:p>
      </dgm:t>
    </dgm:pt>
    <dgm:pt modelId="{06ADB7FD-4F39-4E93-95B4-EDB70A1678CE}">
      <dgm:prSet custT="1"/>
      <dgm:spPr/>
      <dgm:t>
        <a:bodyPr/>
        <a:lstStyle/>
        <a:p>
          <a:pPr rtl="1"/>
          <a:r>
            <a:rPr lang="fa-IR" sz="2400" smtClean="0"/>
            <a:t>عوامل اجتماعی و محیط حاکم بر سازمان</a:t>
          </a:r>
          <a:endParaRPr lang="en-US" sz="2400"/>
        </a:p>
      </dgm:t>
    </dgm:pt>
    <dgm:pt modelId="{CAE73E6A-ACEA-4067-A533-59C4E72E2D91}" type="parTrans" cxnId="{D5ADCF09-C4D7-459D-AFE9-03862BA763FF}">
      <dgm:prSet/>
      <dgm:spPr/>
      <dgm:t>
        <a:bodyPr/>
        <a:lstStyle/>
        <a:p>
          <a:endParaRPr lang="en-US" sz="2800"/>
        </a:p>
      </dgm:t>
    </dgm:pt>
    <dgm:pt modelId="{C82C4E7D-D05E-4855-A2B1-260F5733F3FE}" type="sibTrans" cxnId="{D5ADCF09-C4D7-459D-AFE9-03862BA763FF}">
      <dgm:prSet/>
      <dgm:spPr/>
      <dgm:t>
        <a:bodyPr/>
        <a:lstStyle/>
        <a:p>
          <a:endParaRPr lang="en-US" sz="2800"/>
        </a:p>
      </dgm:t>
    </dgm:pt>
    <dgm:pt modelId="{1A335116-D18E-4DD1-9997-6855BBB9EF0E}">
      <dgm:prSet custT="1"/>
      <dgm:spPr/>
      <dgm:t>
        <a:bodyPr/>
        <a:lstStyle/>
        <a:p>
          <a:pPr rtl="1"/>
          <a:r>
            <a:rPr lang="fa-IR" sz="2400" dirty="0" smtClean="0"/>
            <a:t>نوع و رفتار سرپرستان</a:t>
          </a:r>
          <a:endParaRPr lang="en-US" sz="2400" dirty="0"/>
        </a:p>
      </dgm:t>
    </dgm:pt>
    <dgm:pt modelId="{B1D2611B-DB10-44C1-BD9C-ABF9D6708033}" type="parTrans" cxnId="{04A04571-555F-414D-B904-341CD5E2CD6A}">
      <dgm:prSet/>
      <dgm:spPr/>
      <dgm:t>
        <a:bodyPr/>
        <a:lstStyle/>
        <a:p>
          <a:endParaRPr lang="en-US" sz="2800"/>
        </a:p>
      </dgm:t>
    </dgm:pt>
    <dgm:pt modelId="{61566ECA-C667-455A-A280-471A83F09C7B}" type="sibTrans" cxnId="{04A04571-555F-414D-B904-341CD5E2CD6A}">
      <dgm:prSet/>
      <dgm:spPr/>
      <dgm:t>
        <a:bodyPr/>
        <a:lstStyle/>
        <a:p>
          <a:endParaRPr lang="en-US" sz="2800"/>
        </a:p>
      </dgm:t>
    </dgm:pt>
    <dgm:pt modelId="{AD4FEE40-C946-41CD-990C-BEFE4F009A89}">
      <dgm:prSet custT="1"/>
      <dgm:spPr/>
      <dgm:t>
        <a:bodyPr/>
        <a:lstStyle/>
        <a:p>
          <a:pPr rtl="1"/>
          <a:r>
            <a:rPr lang="fa-IR" sz="2400" smtClean="0"/>
            <a:t>فرصت رشد در سازمان</a:t>
          </a:r>
          <a:endParaRPr lang="en-US" sz="2400"/>
        </a:p>
      </dgm:t>
    </dgm:pt>
    <dgm:pt modelId="{DA190041-D67F-4595-835E-B696B3909874}" type="parTrans" cxnId="{8F018476-C69E-4DC1-92E9-28DCA48D22D8}">
      <dgm:prSet/>
      <dgm:spPr/>
      <dgm:t>
        <a:bodyPr/>
        <a:lstStyle/>
        <a:p>
          <a:endParaRPr lang="en-US" sz="2800"/>
        </a:p>
      </dgm:t>
    </dgm:pt>
    <dgm:pt modelId="{46DBCBE4-DAFA-41EA-8728-16E4E9270C9A}" type="sibTrans" cxnId="{8F018476-C69E-4DC1-92E9-28DCA48D22D8}">
      <dgm:prSet/>
      <dgm:spPr/>
      <dgm:t>
        <a:bodyPr/>
        <a:lstStyle/>
        <a:p>
          <a:endParaRPr lang="en-US" sz="2800"/>
        </a:p>
      </dgm:t>
    </dgm:pt>
    <dgm:pt modelId="{D8C8B046-194B-45C8-B1BF-22D6BE1B0152}">
      <dgm:prSet custT="1"/>
      <dgm:spPr/>
      <dgm:t>
        <a:bodyPr/>
        <a:lstStyle/>
        <a:p>
          <a:pPr rtl="1"/>
          <a:r>
            <a:rPr lang="fa-IR" sz="2400" smtClean="0"/>
            <a:t>وابستگی ها</a:t>
          </a:r>
          <a:endParaRPr lang="en-US" sz="2400"/>
        </a:p>
      </dgm:t>
    </dgm:pt>
    <dgm:pt modelId="{7486ED9A-0CE4-4805-8CC2-DFC083EA82BC}" type="parTrans" cxnId="{CB25A0F7-DEA0-47FF-A68C-5CEDE5723AF2}">
      <dgm:prSet/>
      <dgm:spPr/>
      <dgm:t>
        <a:bodyPr/>
        <a:lstStyle/>
        <a:p>
          <a:endParaRPr lang="en-US" sz="2800"/>
        </a:p>
      </dgm:t>
    </dgm:pt>
    <dgm:pt modelId="{598E8C64-109F-43DC-BCEA-B09E3E79780A}" type="sibTrans" cxnId="{CB25A0F7-DEA0-47FF-A68C-5CEDE5723AF2}">
      <dgm:prSet/>
      <dgm:spPr/>
      <dgm:t>
        <a:bodyPr/>
        <a:lstStyle/>
        <a:p>
          <a:endParaRPr lang="en-US" sz="2800"/>
        </a:p>
      </dgm:t>
    </dgm:pt>
    <dgm:pt modelId="{BF662610-60FE-4CBE-9DB6-7872238EA059}">
      <dgm:prSet custT="1"/>
      <dgm:spPr/>
      <dgm:t>
        <a:bodyPr/>
        <a:lstStyle/>
        <a:p>
          <a:pPr rtl="1"/>
          <a:r>
            <a:rPr lang="fa-IR" sz="2400" dirty="0" smtClean="0"/>
            <a:t>بازخوردها</a:t>
          </a:r>
          <a:endParaRPr lang="en-US" sz="2400" dirty="0"/>
        </a:p>
      </dgm:t>
    </dgm:pt>
    <dgm:pt modelId="{AD5325FE-985B-43A7-B0E5-F24F0C0A9704}" type="parTrans" cxnId="{EE7B5854-63FD-4333-9CF9-E407736DD738}">
      <dgm:prSet/>
      <dgm:spPr/>
      <dgm:t>
        <a:bodyPr/>
        <a:lstStyle/>
        <a:p>
          <a:endParaRPr lang="en-US" sz="2800"/>
        </a:p>
      </dgm:t>
    </dgm:pt>
    <dgm:pt modelId="{34DC0206-8EC0-4B75-A227-861D7BA57B21}" type="sibTrans" cxnId="{EE7B5854-63FD-4333-9CF9-E407736DD738}">
      <dgm:prSet/>
      <dgm:spPr/>
      <dgm:t>
        <a:bodyPr/>
        <a:lstStyle/>
        <a:p>
          <a:endParaRPr lang="en-US" sz="2800"/>
        </a:p>
      </dgm:t>
    </dgm:pt>
    <dgm:pt modelId="{9E6DCCC1-8CA2-4081-AAB0-C937DD8D797D}">
      <dgm:prSet custT="1"/>
      <dgm:spPr/>
      <dgm:t>
        <a:bodyPr/>
        <a:lstStyle/>
        <a:p>
          <a:pPr rtl="1"/>
          <a:r>
            <a:rPr lang="fa-IR" sz="2400" b="0" dirty="0" smtClean="0"/>
            <a:t>حمایت های اجتماعی</a:t>
          </a:r>
          <a:endParaRPr lang="en-US" sz="2400" b="0" dirty="0"/>
        </a:p>
      </dgm:t>
    </dgm:pt>
    <dgm:pt modelId="{1670BEB4-4987-4D8D-88F5-9442C23ED23F}" type="parTrans" cxnId="{66C410BC-51BC-49E6-B1FF-56DDB186A942}">
      <dgm:prSet/>
      <dgm:spPr/>
      <dgm:t>
        <a:bodyPr/>
        <a:lstStyle/>
        <a:p>
          <a:endParaRPr lang="en-US" sz="2800"/>
        </a:p>
      </dgm:t>
    </dgm:pt>
    <dgm:pt modelId="{79283F6D-95E2-4846-975C-4C309B46808A}" type="sibTrans" cxnId="{66C410BC-51BC-49E6-B1FF-56DDB186A942}">
      <dgm:prSet/>
      <dgm:spPr/>
      <dgm:t>
        <a:bodyPr/>
        <a:lstStyle/>
        <a:p>
          <a:endParaRPr lang="en-US" sz="2800"/>
        </a:p>
      </dgm:t>
    </dgm:pt>
    <dgm:pt modelId="{7782EE0E-74D4-44BC-B6B8-75B9F83DD4A2}">
      <dgm:prSet custT="1"/>
      <dgm:spPr/>
      <dgm:t>
        <a:bodyPr/>
        <a:lstStyle/>
        <a:p>
          <a:pPr rtl="1"/>
          <a:r>
            <a:rPr lang="fa-IR" sz="2400" smtClean="0"/>
            <a:t>سطح زندگی یا طبقه اجتماعی</a:t>
          </a:r>
          <a:endParaRPr lang="en-US" sz="2400"/>
        </a:p>
      </dgm:t>
    </dgm:pt>
    <dgm:pt modelId="{3B6BECD1-E51C-493C-BCDA-32A198A85C6C}" type="parTrans" cxnId="{C40C4737-6987-44CB-B108-9E3B3142EC2A}">
      <dgm:prSet/>
      <dgm:spPr/>
      <dgm:t>
        <a:bodyPr/>
        <a:lstStyle/>
        <a:p>
          <a:endParaRPr lang="en-US" sz="2800"/>
        </a:p>
      </dgm:t>
    </dgm:pt>
    <dgm:pt modelId="{1ACBB682-9141-4E1D-860A-EBBD6BFC50AC}" type="sibTrans" cxnId="{C40C4737-6987-44CB-B108-9E3B3142EC2A}">
      <dgm:prSet/>
      <dgm:spPr/>
      <dgm:t>
        <a:bodyPr/>
        <a:lstStyle/>
        <a:p>
          <a:endParaRPr lang="en-US" sz="2800"/>
        </a:p>
      </dgm:t>
    </dgm:pt>
    <dgm:pt modelId="{90A1DCF5-7C89-440B-B841-8642AA89A029}">
      <dgm:prSet custT="1"/>
      <dgm:spPr/>
      <dgm:t>
        <a:bodyPr/>
        <a:lstStyle/>
        <a:p>
          <a:pPr rtl="1"/>
          <a:r>
            <a:rPr lang="fa-IR" sz="2400" smtClean="0"/>
            <a:t>شخصیت افراد</a:t>
          </a:r>
          <a:endParaRPr lang="en-US" sz="2400"/>
        </a:p>
      </dgm:t>
    </dgm:pt>
    <dgm:pt modelId="{55E4C97C-D63F-4E45-B92A-042958228DEB}" type="parTrans" cxnId="{4BBD6C9A-7E00-46B5-9391-1F7C680FBE54}">
      <dgm:prSet/>
      <dgm:spPr/>
      <dgm:t>
        <a:bodyPr/>
        <a:lstStyle/>
        <a:p>
          <a:endParaRPr lang="en-US" sz="2800"/>
        </a:p>
      </dgm:t>
    </dgm:pt>
    <dgm:pt modelId="{8A8043B3-355D-47B6-BF61-A75FD3AA4528}" type="sibTrans" cxnId="{4BBD6C9A-7E00-46B5-9391-1F7C680FBE54}">
      <dgm:prSet/>
      <dgm:spPr/>
      <dgm:t>
        <a:bodyPr/>
        <a:lstStyle/>
        <a:p>
          <a:endParaRPr lang="en-US" sz="2800"/>
        </a:p>
      </dgm:t>
    </dgm:pt>
    <dgm:pt modelId="{02F204EA-E2BB-4095-8B99-98ED7C870ABE}" type="pres">
      <dgm:prSet presAssocID="{E9A65C8C-B170-474D-817A-F1C126006AE1}" presName="linear" presStyleCnt="0">
        <dgm:presLayoutVars>
          <dgm:animLvl val="lvl"/>
          <dgm:resizeHandles val="exact"/>
        </dgm:presLayoutVars>
      </dgm:prSet>
      <dgm:spPr/>
      <dgm:t>
        <a:bodyPr/>
        <a:lstStyle/>
        <a:p>
          <a:endParaRPr lang="en-US"/>
        </a:p>
      </dgm:t>
    </dgm:pt>
    <dgm:pt modelId="{A6194EC6-4447-46B4-A6B3-0468EAEB6E50}" type="pres">
      <dgm:prSet presAssocID="{FF2CBFC1-CA83-4B5F-9798-04B0CB89412C}" presName="parentText" presStyleLbl="node1" presStyleIdx="0" presStyleCnt="10">
        <dgm:presLayoutVars>
          <dgm:chMax val="0"/>
          <dgm:bulletEnabled val="1"/>
        </dgm:presLayoutVars>
      </dgm:prSet>
      <dgm:spPr/>
      <dgm:t>
        <a:bodyPr/>
        <a:lstStyle/>
        <a:p>
          <a:endParaRPr lang="en-US"/>
        </a:p>
      </dgm:t>
    </dgm:pt>
    <dgm:pt modelId="{9452D576-796D-4EAE-8A0A-0D8D202F9F69}" type="pres">
      <dgm:prSet presAssocID="{5833C093-52F2-4D1A-987F-9015D4B0E4B5}" presName="spacer" presStyleCnt="0"/>
      <dgm:spPr/>
    </dgm:pt>
    <dgm:pt modelId="{F1BA8AC9-AFFA-408C-A39E-242E5820BBE6}" type="pres">
      <dgm:prSet presAssocID="{08C34236-0547-4F58-A6A1-1E6BFD561502}" presName="parentText" presStyleLbl="node1" presStyleIdx="1" presStyleCnt="10">
        <dgm:presLayoutVars>
          <dgm:chMax val="0"/>
          <dgm:bulletEnabled val="1"/>
        </dgm:presLayoutVars>
      </dgm:prSet>
      <dgm:spPr/>
      <dgm:t>
        <a:bodyPr/>
        <a:lstStyle/>
        <a:p>
          <a:endParaRPr lang="en-US"/>
        </a:p>
      </dgm:t>
    </dgm:pt>
    <dgm:pt modelId="{0D3BB278-83DC-40BC-A875-D1C053DD952C}" type="pres">
      <dgm:prSet presAssocID="{9CB2560F-C9E5-4AF2-A803-57DEDF76D877}" presName="spacer" presStyleCnt="0"/>
      <dgm:spPr/>
    </dgm:pt>
    <dgm:pt modelId="{33ECCCA8-9390-40D8-92AD-6E5966586AAE}" type="pres">
      <dgm:prSet presAssocID="{06ADB7FD-4F39-4E93-95B4-EDB70A1678CE}" presName="parentText" presStyleLbl="node1" presStyleIdx="2" presStyleCnt="10">
        <dgm:presLayoutVars>
          <dgm:chMax val="0"/>
          <dgm:bulletEnabled val="1"/>
        </dgm:presLayoutVars>
      </dgm:prSet>
      <dgm:spPr/>
      <dgm:t>
        <a:bodyPr/>
        <a:lstStyle/>
        <a:p>
          <a:endParaRPr lang="en-US"/>
        </a:p>
      </dgm:t>
    </dgm:pt>
    <dgm:pt modelId="{D48F5A50-58D5-4C00-B67E-3052AB114ACE}" type="pres">
      <dgm:prSet presAssocID="{C82C4E7D-D05E-4855-A2B1-260F5733F3FE}" presName="spacer" presStyleCnt="0"/>
      <dgm:spPr/>
    </dgm:pt>
    <dgm:pt modelId="{380369A3-F979-4C43-A104-C7EF9DB8CFF0}" type="pres">
      <dgm:prSet presAssocID="{1A335116-D18E-4DD1-9997-6855BBB9EF0E}" presName="parentText" presStyleLbl="node1" presStyleIdx="3" presStyleCnt="10">
        <dgm:presLayoutVars>
          <dgm:chMax val="0"/>
          <dgm:bulletEnabled val="1"/>
        </dgm:presLayoutVars>
      </dgm:prSet>
      <dgm:spPr/>
      <dgm:t>
        <a:bodyPr/>
        <a:lstStyle/>
        <a:p>
          <a:endParaRPr lang="en-US"/>
        </a:p>
      </dgm:t>
    </dgm:pt>
    <dgm:pt modelId="{5B9B38BF-5315-4B51-8C97-12133125E813}" type="pres">
      <dgm:prSet presAssocID="{61566ECA-C667-455A-A280-471A83F09C7B}" presName="spacer" presStyleCnt="0"/>
      <dgm:spPr/>
    </dgm:pt>
    <dgm:pt modelId="{3F671925-6383-4E76-B694-EB2F342368FC}" type="pres">
      <dgm:prSet presAssocID="{AD4FEE40-C946-41CD-990C-BEFE4F009A89}" presName="parentText" presStyleLbl="node1" presStyleIdx="4" presStyleCnt="10">
        <dgm:presLayoutVars>
          <dgm:chMax val="0"/>
          <dgm:bulletEnabled val="1"/>
        </dgm:presLayoutVars>
      </dgm:prSet>
      <dgm:spPr/>
      <dgm:t>
        <a:bodyPr/>
        <a:lstStyle/>
        <a:p>
          <a:endParaRPr lang="en-US"/>
        </a:p>
      </dgm:t>
    </dgm:pt>
    <dgm:pt modelId="{99409578-0BBA-454E-B22B-E1290DFF8D7E}" type="pres">
      <dgm:prSet presAssocID="{46DBCBE4-DAFA-41EA-8728-16E4E9270C9A}" presName="spacer" presStyleCnt="0"/>
      <dgm:spPr/>
    </dgm:pt>
    <dgm:pt modelId="{B192EF55-A9DF-4BBB-90DB-E27ABDC70CBB}" type="pres">
      <dgm:prSet presAssocID="{D8C8B046-194B-45C8-B1BF-22D6BE1B0152}" presName="parentText" presStyleLbl="node1" presStyleIdx="5" presStyleCnt="10">
        <dgm:presLayoutVars>
          <dgm:chMax val="0"/>
          <dgm:bulletEnabled val="1"/>
        </dgm:presLayoutVars>
      </dgm:prSet>
      <dgm:spPr/>
      <dgm:t>
        <a:bodyPr/>
        <a:lstStyle/>
        <a:p>
          <a:endParaRPr lang="en-US"/>
        </a:p>
      </dgm:t>
    </dgm:pt>
    <dgm:pt modelId="{507BEF98-8D27-4AA3-BF89-D60B9AC9DCAD}" type="pres">
      <dgm:prSet presAssocID="{598E8C64-109F-43DC-BCEA-B09E3E79780A}" presName="spacer" presStyleCnt="0"/>
      <dgm:spPr/>
    </dgm:pt>
    <dgm:pt modelId="{678C7B44-EF99-42AE-A7A3-61454612CA39}" type="pres">
      <dgm:prSet presAssocID="{BF662610-60FE-4CBE-9DB6-7872238EA059}" presName="parentText" presStyleLbl="node1" presStyleIdx="6" presStyleCnt="10">
        <dgm:presLayoutVars>
          <dgm:chMax val="0"/>
          <dgm:bulletEnabled val="1"/>
        </dgm:presLayoutVars>
      </dgm:prSet>
      <dgm:spPr/>
      <dgm:t>
        <a:bodyPr/>
        <a:lstStyle/>
        <a:p>
          <a:endParaRPr lang="en-US"/>
        </a:p>
      </dgm:t>
    </dgm:pt>
    <dgm:pt modelId="{AD1E39F9-3DF2-4B41-B3BE-C4E48E3582A2}" type="pres">
      <dgm:prSet presAssocID="{34DC0206-8EC0-4B75-A227-861D7BA57B21}" presName="spacer" presStyleCnt="0"/>
      <dgm:spPr/>
    </dgm:pt>
    <dgm:pt modelId="{AE116740-0AE3-4DB6-99BB-84922943FABB}" type="pres">
      <dgm:prSet presAssocID="{9E6DCCC1-8CA2-4081-AAB0-C937DD8D797D}" presName="parentText" presStyleLbl="node1" presStyleIdx="7" presStyleCnt="10">
        <dgm:presLayoutVars>
          <dgm:chMax val="0"/>
          <dgm:bulletEnabled val="1"/>
        </dgm:presLayoutVars>
      </dgm:prSet>
      <dgm:spPr/>
      <dgm:t>
        <a:bodyPr/>
        <a:lstStyle/>
        <a:p>
          <a:endParaRPr lang="en-US"/>
        </a:p>
      </dgm:t>
    </dgm:pt>
    <dgm:pt modelId="{8E16E9B3-483A-425E-A6CA-A5E961ED698D}" type="pres">
      <dgm:prSet presAssocID="{79283F6D-95E2-4846-975C-4C309B46808A}" presName="spacer" presStyleCnt="0"/>
      <dgm:spPr/>
    </dgm:pt>
    <dgm:pt modelId="{9EDCEF41-523F-4966-B75A-0331B98DF29D}" type="pres">
      <dgm:prSet presAssocID="{7782EE0E-74D4-44BC-B6B8-75B9F83DD4A2}" presName="parentText" presStyleLbl="node1" presStyleIdx="8" presStyleCnt="10">
        <dgm:presLayoutVars>
          <dgm:chMax val="0"/>
          <dgm:bulletEnabled val="1"/>
        </dgm:presLayoutVars>
      </dgm:prSet>
      <dgm:spPr/>
      <dgm:t>
        <a:bodyPr/>
        <a:lstStyle/>
        <a:p>
          <a:endParaRPr lang="en-US"/>
        </a:p>
      </dgm:t>
    </dgm:pt>
    <dgm:pt modelId="{B522A887-5E0E-4B6A-83CB-1B4DC4349650}" type="pres">
      <dgm:prSet presAssocID="{1ACBB682-9141-4E1D-860A-EBBD6BFC50AC}" presName="spacer" presStyleCnt="0"/>
      <dgm:spPr/>
    </dgm:pt>
    <dgm:pt modelId="{8CBCD50C-35CD-4560-9C62-1C65747B7269}" type="pres">
      <dgm:prSet presAssocID="{90A1DCF5-7C89-440B-B841-8642AA89A029}" presName="parentText" presStyleLbl="node1" presStyleIdx="9" presStyleCnt="10">
        <dgm:presLayoutVars>
          <dgm:chMax val="0"/>
          <dgm:bulletEnabled val="1"/>
        </dgm:presLayoutVars>
      </dgm:prSet>
      <dgm:spPr/>
      <dgm:t>
        <a:bodyPr/>
        <a:lstStyle/>
        <a:p>
          <a:endParaRPr lang="en-US"/>
        </a:p>
      </dgm:t>
    </dgm:pt>
  </dgm:ptLst>
  <dgm:cxnLst>
    <dgm:cxn modelId="{EE7B5854-63FD-4333-9CF9-E407736DD738}" srcId="{E9A65C8C-B170-474D-817A-F1C126006AE1}" destId="{BF662610-60FE-4CBE-9DB6-7872238EA059}" srcOrd="6" destOrd="0" parTransId="{AD5325FE-985B-43A7-B0E5-F24F0C0A9704}" sibTransId="{34DC0206-8EC0-4B75-A227-861D7BA57B21}"/>
    <dgm:cxn modelId="{D5ADCF09-C4D7-459D-AFE9-03862BA763FF}" srcId="{E9A65C8C-B170-474D-817A-F1C126006AE1}" destId="{06ADB7FD-4F39-4E93-95B4-EDB70A1678CE}" srcOrd="2" destOrd="0" parTransId="{CAE73E6A-ACEA-4067-A533-59C4E72E2D91}" sibTransId="{C82C4E7D-D05E-4855-A2B1-260F5733F3FE}"/>
    <dgm:cxn modelId="{FFD9C4EB-8FBA-4251-8E92-CA7A8D358484}" srcId="{E9A65C8C-B170-474D-817A-F1C126006AE1}" destId="{08C34236-0547-4F58-A6A1-1E6BFD561502}" srcOrd="1" destOrd="0" parTransId="{A5C9D8B7-6AE1-46ED-8390-890F6B9633B0}" sibTransId="{9CB2560F-C9E5-4AF2-A803-57DEDF76D877}"/>
    <dgm:cxn modelId="{4878E14D-EFEA-4ECC-A5D0-37C3F1AB9F75}" type="presOf" srcId="{08C34236-0547-4F58-A6A1-1E6BFD561502}" destId="{F1BA8AC9-AFFA-408C-A39E-242E5820BBE6}" srcOrd="0" destOrd="0" presId="urn:microsoft.com/office/officeart/2005/8/layout/vList2"/>
    <dgm:cxn modelId="{8F018476-C69E-4DC1-92E9-28DCA48D22D8}" srcId="{E9A65C8C-B170-474D-817A-F1C126006AE1}" destId="{AD4FEE40-C946-41CD-990C-BEFE4F009A89}" srcOrd="4" destOrd="0" parTransId="{DA190041-D67F-4595-835E-B696B3909874}" sibTransId="{46DBCBE4-DAFA-41EA-8728-16E4E9270C9A}"/>
    <dgm:cxn modelId="{4D61F3F7-2CA3-45FC-B534-9062AB180B16}" type="presOf" srcId="{1A335116-D18E-4DD1-9997-6855BBB9EF0E}" destId="{380369A3-F979-4C43-A104-C7EF9DB8CFF0}" srcOrd="0" destOrd="0" presId="urn:microsoft.com/office/officeart/2005/8/layout/vList2"/>
    <dgm:cxn modelId="{4BBD6C9A-7E00-46B5-9391-1F7C680FBE54}" srcId="{E9A65C8C-B170-474D-817A-F1C126006AE1}" destId="{90A1DCF5-7C89-440B-B841-8642AA89A029}" srcOrd="9" destOrd="0" parTransId="{55E4C97C-D63F-4E45-B92A-042958228DEB}" sibTransId="{8A8043B3-355D-47B6-BF61-A75FD3AA4528}"/>
    <dgm:cxn modelId="{AE8C9AF6-B5AB-4505-986B-D63FCA790CDB}" type="presOf" srcId="{7782EE0E-74D4-44BC-B6B8-75B9F83DD4A2}" destId="{9EDCEF41-523F-4966-B75A-0331B98DF29D}" srcOrd="0" destOrd="0" presId="urn:microsoft.com/office/officeart/2005/8/layout/vList2"/>
    <dgm:cxn modelId="{1017DB8E-BAD4-488B-BF1C-E75488BB4DAC}" type="presOf" srcId="{9E6DCCC1-8CA2-4081-AAB0-C937DD8D797D}" destId="{AE116740-0AE3-4DB6-99BB-84922943FABB}" srcOrd="0" destOrd="0" presId="urn:microsoft.com/office/officeart/2005/8/layout/vList2"/>
    <dgm:cxn modelId="{765F2CBF-4410-422A-9D1F-CD8E79DE5770}" type="presOf" srcId="{06ADB7FD-4F39-4E93-95B4-EDB70A1678CE}" destId="{33ECCCA8-9390-40D8-92AD-6E5966586AAE}" srcOrd="0" destOrd="0" presId="urn:microsoft.com/office/officeart/2005/8/layout/vList2"/>
    <dgm:cxn modelId="{3DC2DD7D-2128-4C30-A74C-576E6617AB79}" type="presOf" srcId="{E9A65C8C-B170-474D-817A-F1C126006AE1}" destId="{02F204EA-E2BB-4095-8B99-98ED7C870ABE}" srcOrd="0" destOrd="0" presId="urn:microsoft.com/office/officeart/2005/8/layout/vList2"/>
    <dgm:cxn modelId="{19D6D7B0-1ED9-4024-9156-4879ED3F9DA6}" type="presOf" srcId="{BF662610-60FE-4CBE-9DB6-7872238EA059}" destId="{678C7B44-EF99-42AE-A7A3-61454612CA39}" srcOrd="0" destOrd="0" presId="urn:microsoft.com/office/officeart/2005/8/layout/vList2"/>
    <dgm:cxn modelId="{25A3EA55-816F-443B-8982-7B1416723062}" type="presOf" srcId="{AD4FEE40-C946-41CD-990C-BEFE4F009A89}" destId="{3F671925-6383-4E76-B694-EB2F342368FC}" srcOrd="0" destOrd="0" presId="urn:microsoft.com/office/officeart/2005/8/layout/vList2"/>
    <dgm:cxn modelId="{109591E2-F43D-4B16-86BF-149CB9212717}" type="presOf" srcId="{90A1DCF5-7C89-440B-B841-8642AA89A029}" destId="{8CBCD50C-35CD-4560-9C62-1C65747B7269}" srcOrd="0" destOrd="0" presId="urn:microsoft.com/office/officeart/2005/8/layout/vList2"/>
    <dgm:cxn modelId="{840B5A06-C1DE-433D-A258-9C2B6CE18F67}" srcId="{E9A65C8C-B170-474D-817A-F1C126006AE1}" destId="{FF2CBFC1-CA83-4B5F-9798-04B0CB89412C}" srcOrd="0" destOrd="0" parTransId="{B8ABA302-7567-4F61-A1FE-A4B1ABC555F8}" sibTransId="{5833C093-52F2-4D1A-987F-9015D4B0E4B5}"/>
    <dgm:cxn modelId="{04A04571-555F-414D-B904-341CD5E2CD6A}" srcId="{E9A65C8C-B170-474D-817A-F1C126006AE1}" destId="{1A335116-D18E-4DD1-9997-6855BBB9EF0E}" srcOrd="3" destOrd="0" parTransId="{B1D2611B-DB10-44C1-BD9C-ABF9D6708033}" sibTransId="{61566ECA-C667-455A-A280-471A83F09C7B}"/>
    <dgm:cxn modelId="{C40C4737-6987-44CB-B108-9E3B3142EC2A}" srcId="{E9A65C8C-B170-474D-817A-F1C126006AE1}" destId="{7782EE0E-74D4-44BC-B6B8-75B9F83DD4A2}" srcOrd="8" destOrd="0" parTransId="{3B6BECD1-E51C-493C-BCDA-32A198A85C6C}" sibTransId="{1ACBB682-9141-4E1D-860A-EBBD6BFC50AC}"/>
    <dgm:cxn modelId="{2E5263DE-18B5-4BAA-BEBE-91F654907D98}" type="presOf" srcId="{D8C8B046-194B-45C8-B1BF-22D6BE1B0152}" destId="{B192EF55-A9DF-4BBB-90DB-E27ABDC70CBB}" srcOrd="0" destOrd="0" presId="urn:microsoft.com/office/officeart/2005/8/layout/vList2"/>
    <dgm:cxn modelId="{3D8E534F-9B73-4865-88AD-0E9014ECCEBF}" type="presOf" srcId="{FF2CBFC1-CA83-4B5F-9798-04B0CB89412C}" destId="{A6194EC6-4447-46B4-A6B3-0468EAEB6E50}" srcOrd="0" destOrd="0" presId="urn:microsoft.com/office/officeart/2005/8/layout/vList2"/>
    <dgm:cxn modelId="{66C410BC-51BC-49E6-B1FF-56DDB186A942}" srcId="{E9A65C8C-B170-474D-817A-F1C126006AE1}" destId="{9E6DCCC1-8CA2-4081-AAB0-C937DD8D797D}" srcOrd="7" destOrd="0" parTransId="{1670BEB4-4987-4D8D-88F5-9442C23ED23F}" sibTransId="{79283F6D-95E2-4846-975C-4C309B46808A}"/>
    <dgm:cxn modelId="{CB25A0F7-DEA0-47FF-A68C-5CEDE5723AF2}" srcId="{E9A65C8C-B170-474D-817A-F1C126006AE1}" destId="{D8C8B046-194B-45C8-B1BF-22D6BE1B0152}" srcOrd="5" destOrd="0" parTransId="{7486ED9A-0CE4-4805-8CC2-DFC083EA82BC}" sibTransId="{598E8C64-109F-43DC-BCEA-B09E3E79780A}"/>
    <dgm:cxn modelId="{E505C4C2-0332-416C-BFAB-D173E7998E5A}" type="presParOf" srcId="{02F204EA-E2BB-4095-8B99-98ED7C870ABE}" destId="{A6194EC6-4447-46B4-A6B3-0468EAEB6E50}" srcOrd="0" destOrd="0" presId="urn:microsoft.com/office/officeart/2005/8/layout/vList2"/>
    <dgm:cxn modelId="{B26FC329-EB2A-4BD1-B29C-9CC3FBB28EB8}" type="presParOf" srcId="{02F204EA-E2BB-4095-8B99-98ED7C870ABE}" destId="{9452D576-796D-4EAE-8A0A-0D8D202F9F69}" srcOrd="1" destOrd="0" presId="urn:microsoft.com/office/officeart/2005/8/layout/vList2"/>
    <dgm:cxn modelId="{0266E685-ABA4-40B4-B60D-176AF5CB3216}" type="presParOf" srcId="{02F204EA-E2BB-4095-8B99-98ED7C870ABE}" destId="{F1BA8AC9-AFFA-408C-A39E-242E5820BBE6}" srcOrd="2" destOrd="0" presId="urn:microsoft.com/office/officeart/2005/8/layout/vList2"/>
    <dgm:cxn modelId="{475BD555-EDB6-432B-B416-5CFB5E49F481}" type="presParOf" srcId="{02F204EA-E2BB-4095-8B99-98ED7C870ABE}" destId="{0D3BB278-83DC-40BC-A875-D1C053DD952C}" srcOrd="3" destOrd="0" presId="urn:microsoft.com/office/officeart/2005/8/layout/vList2"/>
    <dgm:cxn modelId="{2D8723B6-D271-4B41-82C7-20E40A0F932B}" type="presParOf" srcId="{02F204EA-E2BB-4095-8B99-98ED7C870ABE}" destId="{33ECCCA8-9390-40D8-92AD-6E5966586AAE}" srcOrd="4" destOrd="0" presId="urn:microsoft.com/office/officeart/2005/8/layout/vList2"/>
    <dgm:cxn modelId="{63534D0F-034F-4BF8-A48D-AD3934E2C9D5}" type="presParOf" srcId="{02F204EA-E2BB-4095-8B99-98ED7C870ABE}" destId="{D48F5A50-58D5-4C00-B67E-3052AB114ACE}" srcOrd="5" destOrd="0" presId="urn:microsoft.com/office/officeart/2005/8/layout/vList2"/>
    <dgm:cxn modelId="{22E091AA-5BC5-4224-B433-AC42BDC94907}" type="presParOf" srcId="{02F204EA-E2BB-4095-8B99-98ED7C870ABE}" destId="{380369A3-F979-4C43-A104-C7EF9DB8CFF0}" srcOrd="6" destOrd="0" presId="urn:microsoft.com/office/officeart/2005/8/layout/vList2"/>
    <dgm:cxn modelId="{2695474D-C116-41AE-B668-AA05C89C2B66}" type="presParOf" srcId="{02F204EA-E2BB-4095-8B99-98ED7C870ABE}" destId="{5B9B38BF-5315-4B51-8C97-12133125E813}" srcOrd="7" destOrd="0" presId="urn:microsoft.com/office/officeart/2005/8/layout/vList2"/>
    <dgm:cxn modelId="{ED8078F6-3314-42B5-8BE3-28BE2601DCAD}" type="presParOf" srcId="{02F204EA-E2BB-4095-8B99-98ED7C870ABE}" destId="{3F671925-6383-4E76-B694-EB2F342368FC}" srcOrd="8" destOrd="0" presId="urn:microsoft.com/office/officeart/2005/8/layout/vList2"/>
    <dgm:cxn modelId="{C19C84F4-6DAD-4CCF-8D05-A00E4755AF25}" type="presParOf" srcId="{02F204EA-E2BB-4095-8B99-98ED7C870ABE}" destId="{99409578-0BBA-454E-B22B-E1290DFF8D7E}" srcOrd="9" destOrd="0" presId="urn:microsoft.com/office/officeart/2005/8/layout/vList2"/>
    <dgm:cxn modelId="{97F9D142-011E-475D-AFA7-2C6FD150D7F8}" type="presParOf" srcId="{02F204EA-E2BB-4095-8B99-98ED7C870ABE}" destId="{B192EF55-A9DF-4BBB-90DB-E27ABDC70CBB}" srcOrd="10" destOrd="0" presId="urn:microsoft.com/office/officeart/2005/8/layout/vList2"/>
    <dgm:cxn modelId="{9ECF4C83-DBE1-4064-9EEA-414F8DD8E9BD}" type="presParOf" srcId="{02F204EA-E2BB-4095-8B99-98ED7C870ABE}" destId="{507BEF98-8D27-4AA3-BF89-D60B9AC9DCAD}" srcOrd="11" destOrd="0" presId="urn:microsoft.com/office/officeart/2005/8/layout/vList2"/>
    <dgm:cxn modelId="{0519F23D-8928-4F28-8F19-0E7985B06A01}" type="presParOf" srcId="{02F204EA-E2BB-4095-8B99-98ED7C870ABE}" destId="{678C7B44-EF99-42AE-A7A3-61454612CA39}" srcOrd="12" destOrd="0" presId="urn:microsoft.com/office/officeart/2005/8/layout/vList2"/>
    <dgm:cxn modelId="{3673B251-E88F-43EB-8E1B-0D1650D93BB4}" type="presParOf" srcId="{02F204EA-E2BB-4095-8B99-98ED7C870ABE}" destId="{AD1E39F9-3DF2-4B41-B3BE-C4E48E3582A2}" srcOrd="13" destOrd="0" presId="urn:microsoft.com/office/officeart/2005/8/layout/vList2"/>
    <dgm:cxn modelId="{7DEDF9AA-9D46-4835-849B-8C74F832D114}" type="presParOf" srcId="{02F204EA-E2BB-4095-8B99-98ED7C870ABE}" destId="{AE116740-0AE3-4DB6-99BB-84922943FABB}" srcOrd="14" destOrd="0" presId="urn:microsoft.com/office/officeart/2005/8/layout/vList2"/>
    <dgm:cxn modelId="{1779BF05-1F57-4391-8931-11FBD34E432D}" type="presParOf" srcId="{02F204EA-E2BB-4095-8B99-98ED7C870ABE}" destId="{8E16E9B3-483A-425E-A6CA-A5E961ED698D}" srcOrd="15" destOrd="0" presId="urn:microsoft.com/office/officeart/2005/8/layout/vList2"/>
    <dgm:cxn modelId="{E312042A-55DD-4B4B-948B-BB66E4A766AA}" type="presParOf" srcId="{02F204EA-E2BB-4095-8B99-98ED7C870ABE}" destId="{9EDCEF41-523F-4966-B75A-0331B98DF29D}" srcOrd="16" destOrd="0" presId="urn:microsoft.com/office/officeart/2005/8/layout/vList2"/>
    <dgm:cxn modelId="{D77E6F69-733A-4E06-AD1F-7543AA913003}" type="presParOf" srcId="{02F204EA-E2BB-4095-8B99-98ED7C870ABE}" destId="{B522A887-5E0E-4B6A-83CB-1B4DC4349650}" srcOrd="17" destOrd="0" presId="urn:microsoft.com/office/officeart/2005/8/layout/vList2"/>
    <dgm:cxn modelId="{8C248CCE-2622-494D-9683-599BDBD9FE68}" type="presParOf" srcId="{02F204EA-E2BB-4095-8B99-98ED7C870ABE}" destId="{8CBCD50C-35CD-4560-9C62-1C65747B7269}"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2EACB-6E64-4A5D-A11D-325135DE5192}">
      <dsp:nvSpPr>
        <dsp:cNvPr id="0" name=""/>
        <dsp:cNvSpPr/>
      </dsp:nvSpPr>
      <dsp:spPr>
        <a:xfrm>
          <a:off x="2438400" y="0"/>
          <a:ext cx="3657600" cy="1109336"/>
        </a:xfrm>
        <a:prstGeom prst="rightArrow">
          <a:avLst>
            <a:gd name="adj1" fmla="val 75000"/>
            <a:gd name="adj2" fmla="val 50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r" defTabSz="622300" rtl="1">
            <a:lnSpc>
              <a:spcPct val="90000"/>
            </a:lnSpc>
            <a:spcBef>
              <a:spcPct val="0"/>
            </a:spcBef>
            <a:spcAft>
              <a:spcPct val="15000"/>
            </a:spcAft>
            <a:buChar char="••"/>
          </a:pPr>
          <a:r>
            <a:rPr lang="fa-IR" sz="1400" b="1" kern="1200" dirty="0" smtClean="0"/>
            <a:t>مافوق من به همکارم که شایستگی کمتری نسبت به من داشت ترفیع داد</a:t>
          </a:r>
          <a:endParaRPr lang="en-US" sz="1400" b="1" kern="1200" dirty="0"/>
        </a:p>
        <a:p>
          <a:pPr marL="114300" lvl="1" indent="-114300" algn="r" defTabSz="622300" rtl="1">
            <a:lnSpc>
              <a:spcPct val="90000"/>
            </a:lnSpc>
            <a:spcBef>
              <a:spcPct val="0"/>
            </a:spcBef>
            <a:spcAft>
              <a:spcPct val="15000"/>
            </a:spcAft>
            <a:buChar char="••"/>
          </a:pPr>
          <a:r>
            <a:rPr lang="fa-IR" sz="1400" b="1" kern="1200" dirty="0" smtClean="0"/>
            <a:t>مافوق من فردی بی انصاف است</a:t>
          </a:r>
          <a:endParaRPr lang="en-US" sz="1400" b="1" kern="1200" dirty="0"/>
        </a:p>
      </dsp:txBody>
      <dsp:txXfrm>
        <a:off x="2438400" y="138667"/>
        <a:ext cx="3241599" cy="832002"/>
      </dsp:txXfrm>
    </dsp:sp>
    <dsp:sp modelId="{9E9CC755-2C0B-460B-9FC4-31A8EFBD260C}">
      <dsp:nvSpPr>
        <dsp:cNvPr id="0" name=""/>
        <dsp:cNvSpPr/>
      </dsp:nvSpPr>
      <dsp:spPr>
        <a:xfrm>
          <a:off x="0" y="0"/>
          <a:ext cx="2438400" cy="110933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1">
            <a:lnSpc>
              <a:spcPct val="90000"/>
            </a:lnSpc>
            <a:spcBef>
              <a:spcPct val="0"/>
            </a:spcBef>
            <a:spcAft>
              <a:spcPct val="35000"/>
            </a:spcAft>
          </a:pPr>
          <a:r>
            <a:rPr lang="fa-IR" sz="3100" kern="1200" dirty="0" smtClean="0"/>
            <a:t>شناخت (ارزیابی)</a:t>
          </a:r>
          <a:endParaRPr lang="en-US" sz="3100" kern="1200" dirty="0"/>
        </a:p>
      </dsp:txBody>
      <dsp:txXfrm>
        <a:off x="54153" y="54153"/>
        <a:ext cx="2330094" cy="1001030"/>
      </dsp:txXfrm>
    </dsp:sp>
    <dsp:sp modelId="{24D04FEA-0BC2-4F55-987D-8D70007E3EDC}">
      <dsp:nvSpPr>
        <dsp:cNvPr id="0" name=""/>
        <dsp:cNvSpPr/>
      </dsp:nvSpPr>
      <dsp:spPr>
        <a:xfrm>
          <a:off x="2438400" y="1220269"/>
          <a:ext cx="3657600" cy="1109336"/>
        </a:xfrm>
        <a:prstGeom prst="rightArrow">
          <a:avLst>
            <a:gd name="adj1" fmla="val 75000"/>
            <a:gd name="adj2" fmla="val 50000"/>
          </a:avLst>
        </a:prstGeom>
        <a:solidFill>
          <a:schemeClr val="accent4">
            <a:tint val="40000"/>
            <a:alpha val="90000"/>
            <a:hueOff val="-6951064"/>
            <a:satOff val="12201"/>
            <a:lumOff val="465"/>
            <a:alphaOff val="0"/>
          </a:schemeClr>
        </a:solidFill>
        <a:ln w="15875" cap="rnd" cmpd="sng" algn="ctr">
          <a:solidFill>
            <a:schemeClr val="accent4">
              <a:tint val="40000"/>
              <a:alpha val="90000"/>
              <a:hueOff val="-6951064"/>
              <a:satOff val="12201"/>
              <a:lumOff val="4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r" defTabSz="622300" rtl="1">
            <a:lnSpc>
              <a:spcPct val="90000"/>
            </a:lnSpc>
            <a:spcBef>
              <a:spcPct val="0"/>
            </a:spcBef>
            <a:spcAft>
              <a:spcPct val="15000"/>
            </a:spcAft>
            <a:buChar char="••"/>
          </a:pPr>
          <a:endParaRPr lang="en-US" sz="1400" kern="1200" dirty="0"/>
        </a:p>
        <a:p>
          <a:pPr marL="114300" lvl="1" indent="-114300" algn="r" defTabSz="622300" rtl="1">
            <a:lnSpc>
              <a:spcPct val="90000"/>
            </a:lnSpc>
            <a:spcBef>
              <a:spcPct val="0"/>
            </a:spcBef>
            <a:spcAft>
              <a:spcPct val="15000"/>
            </a:spcAft>
            <a:buChar char="••"/>
          </a:pPr>
          <a:r>
            <a:rPr lang="fa-IR" sz="1400" b="1" kern="1200" dirty="0" smtClean="0"/>
            <a:t>من مافوقم را دوست ندارم</a:t>
          </a:r>
          <a:endParaRPr lang="en-US" sz="1400" b="1" kern="1200" dirty="0"/>
        </a:p>
      </dsp:txBody>
      <dsp:txXfrm>
        <a:off x="2438400" y="1358936"/>
        <a:ext cx="3241599" cy="832002"/>
      </dsp:txXfrm>
    </dsp:sp>
    <dsp:sp modelId="{9A07CD5B-AB30-4C8E-85EA-E0222886C63D}">
      <dsp:nvSpPr>
        <dsp:cNvPr id="0" name=""/>
        <dsp:cNvSpPr/>
      </dsp:nvSpPr>
      <dsp:spPr>
        <a:xfrm>
          <a:off x="0" y="1220269"/>
          <a:ext cx="2438400" cy="1109336"/>
        </a:xfrm>
        <a:prstGeom prst="roundRect">
          <a:avLst/>
        </a:prstGeom>
        <a:solidFill>
          <a:schemeClr val="accent4">
            <a:hueOff val="-6713465"/>
            <a:satOff val="14452"/>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1">
            <a:lnSpc>
              <a:spcPct val="90000"/>
            </a:lnSpc>
            <a:spcBef>
              <a:spcPct val="0"/>
            </a:spcBef>
            <a:spcAft>
              <a:spcPct val="35000"/>
            </a:spcAft>
          </a:pPr>
          <a:r>
            <a:rPr lang="fa-IR" sz="3100" kern="1200" dirty="0" smtClean="0"/>
            <a:t>احساس (محرک)</a:t>
          </a:r>
          <a:endParaRPr lang="en-US" sz="3100" kern="1200" dirty="0"/>
        </a:p>
      </dsp:txBody>
      <dsp:txXfrm>
        <a:off x="54153" y="1274422"/>
        <a:ext cx="2330094" cy="1001030"/>
      </dsp:txXfrm>
    </dsp:sp>
    <dsp:sp modelId="{6BC9B99D-99C8-4994-B86B-0C825C55308F}">
      <dsp:nvSpPr>
        <dsp:cNvPr id="0" name=""/>
        <dsp:cNvSpPr/>
      </dsp:nvSpPr>
      <dsp:spPr>
        <a:xfrm>
          <a:off x="2438400" y="2440539"/>
          <a:ext cx="3657600" cy="1109336"/>
        </a:xfrm>
        <a:prstGeom prst="rightArrow">
          <a:avLst>
            <a:gd name="adj1" fmla="val 75000"/>
            <a:gd name="adj2" fmla="val 50000"/>
          </a:avLst>
        </a:prstGeom>
        <a:solidFill>
          <a:schemeClr val="accent4">
            <a:tint val="40000"/>
            <a:alpha val="90000"/>
            <a:hueOff val="-13902129"/>
            <a:satOff val="24403"/>
            <a:lumOff val="930"/>
            <a:alphaOff val="0"/>
          </a:schemeClr>
        </a:solidFill>
        <a:ln w="15875" cap="rnd" cmpd="sng" algn="ctr">
          <a:solidFill>
            <a:schemeClr val="accent4">
              <a:tint val="40000"/>
              <a:alpha val="90000"/>
              <a:hueOff val="-13902129"/>
              <a:satOff val="24403"/>
              <a:lumOff val="9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r" defTabSz="622300" rtl="1">
            <a:lnSpc>
              <a:spcPct val="90000"/>
            </a:lnSpc>
            <a:spcBef>
              <a:spcPct val="0"/>
            </a:spcBef>
            <a:spcAft>
              <a:spcPct val="15000"/>
            </a:spcAft>
            <a:buChar char="••"/>
          </a:pPr>
          <a:r>
            <a:rPr lang="fa-IR" sz="1400" b="1" kern="1200" dirty="0" smtClean="0"/>
            <a:t>من به دنبال شغل دیگری هستم.</a:t>
          </a:r>
          <a:endParaRPr lang="en-US" sz="1400" b="1" kern="1200" dirty="0"/>
        </a:p>
        <a:p>
          <a:pPr marL="114300" lvl="1" indent="-114300" algn="r" defTabSz="622300" rtl="1">
            <a:lnSpc>
              <a:spcPct val="90000"/>
            </a:lnSpc>
            <a:spcBef>
              <a:spcPct val="0"/>
            </a:spcBef>
            <a:spcAft>
              <a:spcPct val="15000"/>
            </a:spcAft>
            <a:buChar char="••"/>
          </a:pPr>
          <a:r>
            <a:rPr lang="fa-IR" sz="1400" b="1" kern="1200" dirty="0" smtClean="0"/>
            <a:t>من شکایت مافوق ام را به همه می کنم.</a:t>
          </a:r>
          <a:endParaRPr lang="en-US" sz="1400" b="1" kern="1200" dirty="0"/>
        </a:p>
        <a:p>
          <a:pPr marL="114300" lvl="1" indent="-114300" algn="r" defTabSz="622300" rtl="1">
            <a:lnSpc>
              <a:spcPct val="90000"/>
            </a:lnSpc>
            <a:spcBef>
              <a:spcPct val="0"/>
            </a:spcBef>
            <a:spcAft>
              <a:spcPct val="15000"/>
            </a:spcAft>
            <a:buChar char="••"/>
          </a:pPr>
          <a:r>
            <a:rPr lang="fa-IR" sz="1400" b="1" kern="1200" dirty="0" smtClean="0"/>
            <a:t>من کمتر کار خواهم کرد.</a:t>
          </a:r>
          <a:endParaRPr lang="en-US" sz="1400" b="1" kern="1200" dirty="0"/>
        </a:p>
      </dsp:txBody>
      <dsp:txXfrm>
        <a:off x="2438400" y="2579206"/>
        <a:ext cx="3241599" cy="832002"/>
      </dsp:txXfrm>
    </dsp:sp>
    <dsp:sp modelId="{0A128DBE-129B-4346-97B3-CFAEC5DADFC7}">
      <dsp:nvSpPr>
        <dsp:cNvPr id="0" name=""/>
        <dsp:cNvSpPr/>
      </dsp:nvSpPr>
      <dsp:spPr>
        <a:xfrm>
          <a:off x="0" y="2440539"/>
          <a:ext cx="2438400" cy="1109336"/>
        </a:xfrm>
        <a:prstGeom prst="roundRect">
          <a:avLst/>
        </a:prstGeom>
        <a:solidFill>
          <a:schemeClr val="accent4">
            <a:hueOff val="-13426931"/>
            <a:satOff val="28904"/>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1">
            <a:lnSpc>
              <a:spcPct val="90000"/>
            </a:lnSpc>
            <a:spcBef>
              <a:spcPct val="0"/>
            </a:spcBef>
            <a:spcAft>
              <a:spcPct val="35000"/>
            </a:spcAft>
          </a:pPr>
          <a:r>
            <a:rPr lang="fa-IR" sz="3100" kern="1200" dirty="0" smtClean="0"/>
            <a:t>رفتار (اقدام)</a:t>
          </a:r>
          <a:endParaRPr lang="en-US" sz="3100" kern="1200" dirty="0"/>
        </a:p>
      </dsp:txBody>
      <dsp:txXfrm>
        <a:off x="54153" y="2494692"/>
        <a:ext cx="2330094" cy="10010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3006-B699-4D42-AE83-AD40543D6C29}">
      <dsp:nvSpPr>
        <dsp:cNvPr id="0" name=""/>
        <dsp:cNvSpPr/>
      </dsp:nvSpPr>
      <dsp:spPr>
        <a:xfrm>
          <a:off x="2297853" y="64769"/>
          <a:ext cx="3108960" cy="3108960"/>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kern="1200" dirty="0" smtClean="0"/>
            <a:t>افرادی که در شرکت هایی با کمتر از 100 کارمند کار می کنند.</a:t>
          </a:r>
          <a:endParaRPr lang="en-US" sz="2000" kern="1200" dirty="0"/>
        </a:p>
      </dsp:txBody>
      <dsp:txXfrm>
        <a:off x="2712381" y="608837"/>
        <a:ext cx="2279904" cy="1399032"/>
      </dsp:txXfrm>
    </dsp:sp>
    <dsp:sp modelId="{7461951B-2B0D-4CCD-BF17-103ED86FC86A}">
      <dsp:nvSpPr>
        <dsp:cNvPr id="0" name=""/>
        <dsp:cNvSpPr/>
      </dsp:nvSpPr>
      <dsp:spPr>
        <a:xfrm>
          <a:off x="3419669" y="2007870"/>
          <a:ext cx="3108960" cy="3108960"/>
        </a:xfrm>
        <a:prstGeom prst="ellipse">
          <a:avLst/>
        </a:prstGeom>
        <a:solidFill>
          <a:schemeClr val="accent4">
            <a:alpha val="50000"/>
            <a:hueOff val="-6713465"/>
            <a:satOff val="14452"/>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kern="1200" dirty="0" smtClean="0"/>
            <a:t>افرادی که نظارت کننده اند.</a:t>
          </a:r>
          <a:endParaRPr lang="en-US" sz="2000" kern="1200" dirty="0"/>
        </a:p>
      </dsp:txBody>
      <dsp:txXfrm>
        <a:off x="4370493" y="2811018"/>
        <a:ext cx="1865376" cy="1709928"/>
      </dsp:txXfrm>
    </dsp:sp>
    <dsp:sp modelId="{86B47449-818E-49FD-B163-7E9412D9E840}">
      <dsp:nvSpPr>
        <dsp:cNvPr id="0" name=""/>
        <dsp:cNvSpPr/>
      </dsp:nvSpPr>
      <dsp:spPr>
        <a:xfrm>
          <a:off x="1176037" y="2007870"/>
          <a:ext cx="3108960" cy="3108960"/>
        </a:xfrm>
        <a:prstGeom prst="ellipse">
          <a:avLst/>
        </a:prstGeom>
        <a:solidFill>
          <a:schemeClr val="accent4">
            <a:alpha val="50000"/>
            <a:hueOff val="-13426931"/>
            <a:satOff val="28904"/>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kern="1200" dirty="0" smtClean="0"/>
            <a:t>افرادی که به صورت حرفه ای تجارت می کنند.</a:t>
          </a:r>
          <a:endParaRPr lang="en-US" sz="2000" kern="1200" dirty="0"/>
        </a:p>
      </dsp:txBody>
      <dsp:txXfrm>
        <a:off x="1468797" y="2811018"/>
        <a:ext cx="1865376" cy="1709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6D099-617D-4A6C-A456-0B6940D0C257}">
      <dsp:nvSpPr>
        <dsp:cNvPr id="0" name=""/>
        <dsp:cNvSpPr/>
      </dsp:nvSpPr>
      <dsp:spPr>
        <a:xfrm>
          <a:off x="0" y="0"/>
          <a:ext cx="7704667" cy="1571344"/>
        </a:xfrm>
        <a:prstGeom prst="rect">
          <a:avLst/>
        </a:prstGeom>
        <a:solidFill>
          <a:schemeClr val="accent5">
            <a:lumMod val="7500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rtl="1">
            <a:lnSpc>
              <a:spcPct val="90000"/>
            </a:lnSpc>
            <a:spcBef>
              <a:spcPct val="0"/>
            </a:spcBef>
            <a:spcAft>
              <a:spcPct val="35000"/>
            </a:spcAft>
          </a:pPr>
          <a:r>
            <a:rPr lang="fa-IR" sz="5500" kern="1200" dirty="0" smtClean="0"/>
            <a:t>نگرش های اصلی شغلی</a:t>
          </a:r>
          <a:endParaRPr lang="en-US" sz="5500" kern="1200" dirty="0"/>
        </a:p>
      </dsp:txBody>
      <dsp:txXfrm>
        <a:off x="0" y="0"/>
        <a:ext cx="7704667" cy="1571344"/>
      </dsp:txXfrm>
    </dsp:sp>
    <dsp:sp modelId="{5558B7D5-8733-4BA8-8B23-CE8952F4E449}">
      <dsp:nvSpPr>
        <dsp:cNvPr id="0" name=""/>
        <dsp:cNvSpPr/>
      </dsp:nvSpPr>
      <dsp:spPr>
        <a:xfrm>
          <a:off x="3762" y="1571344"/>
          <a:ext cx="2565714" cy="3299824"/>
        </a:xfrm>
        <a:prstGeom prst="rect">
          <a:avLst/>
        </a:prstGeom>
        <a:solidFill>
          <a:schemeClr val="accent2">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1">
            <a:lnSpc>
              <a:spcPct val="90000"/>
            </a:lnSpc>
            <a:spcBef>
              <a:spcPct val="0"/>
            </a:spcBef>
            <a:spcAft>
              <a:spcPct val="35000"/>
            </a:spcAft>
          </a:pPr>
          <a:r>
            <a:rPr lang="fa-IR" sz="4600" kern="1200" dirty="0" smtClean="0"/>
            <a:t>رضایت شغلی</a:t>
          </a:r>
          <a:endParaRPr lang="en-US" sz="4600" kern="1200" dirty="0"/>
        </a:p>
      </dsp:txBody>
      <dsp:txXfrm>
        <a:off x="3762" y="1571344"/>
        <a:ext cx="2565714" cy="3299824"/>
      </dsp:txXfrm>
    </dsp:sp>
    <dsp:sp modelId="{23F0C90A-C3B6-4698-8E46-29CE44584F7D}">
      <dsp:nvSpPr>
        <dsp:cNvPr id="0" name=""/>
        <dsp:cNvSpPr/>
      </dsp:nvSpPr>
      <dsp:spPr>
        <a:xfrm>
          <a:off x="2569476" y="1571344"/>
          <a:ext cx="2565714" cy="3299824"/>
        </a:xfrm>
        <a:prstGeom prst="rect">
          <a:avLst/>
        </a:prstGeom>
        <a:solidFill>
          <a:schemeClr val="accent3">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1">
            <a:lnSpc>
              <a:spcPct val="90000"/>
            </a:lnSpc>
            <a:spcBef>
              <a:spcPct val="0"/>
            </a:spcBef>
            <a:spcAft>
              <a:spcPct val="35000"/>
            </a:spcAft>
          </a:pPr>
          <a:r>
            <a:rPr lang="fa-IR" sz="4600" kern="1200" dirty="0" smtClean="0"/>
            <a:t>درگیری شغلی</a:t>
          </a:r>
          <a:endParaRPr lang="en-US" sz="4600" kern="1200" dirty="0"/>
        </a:p>
      </dsp:txBody>
      <dsp:txXfrm>
        <a:off x="2569476" y="1571344"/>
        <a:ext cx="2565714" cy="3299824"/>
      </dsp:txXfrm>
    </dsp:sp>
    <dsp:sp modelId="{6343B8FB-BD15-4619-AAD7-8C27735B9F83}">
      <dsp:nvSpPr>
        <dsp:cNvPr id="0" name=""/>
        <dsp:cNvSpPr/>
      </dsp:nvSpPr>
      <dsp:spPr>
        <a:xfrm>
          <a:off x="5135190" y="1571344"/>
          <a:ext cx="2565714" cy="3299824"/>
        </a:xfrm>
        <a:prstGeom prst="rect">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1">
            <a:lnSpc>
              <a:spcPct val="90000"/>
            </a:lnSpc>
            <a:spcBef>
              <a:spcPct val="0"/>
            </a:spcBef>
            <a:spcAft>
              <a:spcPct val="35000"/>
            </a:spcAft>
          </a:pPr>
          <a:r>
            <a:rPr lang="fa-IR" sz="4600" kern="1200" dirty="0" smtClean="0"/>
            <a:t>تعهد سازمانی</a:t>
          </a:r>
          <a:endParaRPr lang="en-US" sz="4600" kern="1200" dirty="0"/>
        </a:p>
      </dsp:txBody>
      <dsp:txXfrm>
        <a:off x="5135190" y="1571344"/>
        <a:ext cx="2565714" cy="3299824"/>
      </dsp:txXfrm>
    </dsp:sp>
    <dsp:sp modelId="{4EF38EAF-6D1A-4B42-AD28-149FD1F66DCA}">
      <dsp:nvSpPr>
        <dsp:cNvPr id="0" name=""/>
        <dsp:cNvSpPr/>
      </dsp:nvSpPr>
      <dsp:spPr>
        <a:xfrm>
          <a:off x="0" y="4871168"/>
          <a:ext cx="7704667" cy="366647"/>
        </a:xfrm>
        <a:prstGeom prst="rect">
          <a:avLst/>
        </a:prstGeom>
        <a:solidFill>
          <a:schemeClr val="accent5">
            <a:lumMod val="7500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C51EA-4DDD-459F-994F-C23AE5D3DBA7}">
      <dsp:nvSpPr>
        <dsp:cNvPr id="0" name=""/>
        <dsp:cNvSpPr/>
      </dsp:nvSpPr>
      <dsp:spPr>
        <a:xfrm>
          <a:off x="2812203" y="2768961"/>
          <a:ext cx="2080260" cy="2080260"/>
        </a:xfrm>
        <a:prstGeom prst="ellipse">
          <a:avLst/>
        </a:prstGeom>
        <a:solidFill>
          <a:schemeClr val="accent4"/>
        </a:solidFill>
        <a:ln w="22225" cap="rnd"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fa-IR" sz="3300" kern="1200" dirty="0" smtClean="0"/>
            <a:t>کاهش رضایت شغلی</a:t>
          </a:r>
          <a:endParaRPr lang="en-US" sz="3300" kern="1200" dirty="0"/>
        </a:p>
      </dsp:txBody>
      <dsp:txXfrm>
        <a:off x="3116850" y="3073608"/>
        <a:ext cx="1470966" cy="1470966"/>
      </dsp:txXfrm>
    </dsp:sp>
    <dsp:sp modelId="{21FF0EF8-6E01-42A3-A343-36ABD8597CD0}">
      <dsp:nvSpPr>
        <dsp:cNvPr id="0" name=""/>
        <dsp:cNvSpPr/>
      </dsp:nvSpPr>
      <dsp:spPr>
        <a:xfrm rot="11700000">
          <a:off x="958444" y="2980800"/>
          <a:ext cx="1817970" cy="59287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097FD3-15AB-4E60-A628-31BC66E5EC4B}">
      <dsp:nvSpPr>
        <dsp:cNvPr id="0" name=""/>
        <dsp:cNvSpPr/>
      </dsp:nvSpPr>
      <dsp:spPr>
        <a:xfrm>
          <a:off x="1294" y="2251476"/>
          <a:ext cx="1976247" cy="1580997"/>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t>تجربیات ناخوشایند محیط کار</a:t>
          </a:r>
          <a:endParaRPr lang="en-US" sz="2800" kern="1200" dirty="0"/>
        </a:p>
      </dsp:txBody>
      <dsp:txXfrm>
        <a:off x="47600" y="2297782"/>
        <a:ext cx="1883635" cy="1488385"/>
      </dsp:txXfrm>
    </dsp:sp>
    <dsp:sp modelId="{A8BAC1AC-EADE-427B-9BB1-DE8A4DFD8970}">
      <dsp:nvSpPr>
        <dsp:cNvPr id="0" name=""/>
        <dsp:cNvSpPr/>
      </dsp:nvSpPr>
      <dsp:spPr>
        <a:xfrm rot="14700000">
          <a:off x="2074900" y="1650261"/>
          <a:ext cx="1817970" cy="592874"/>
        </a:xfrm>
        <a:prstGeom prst="leftArrow">
          <a:avLst>
            <a:gd name="adj1" fmla="val 60000"/>
            <a:gd name="adj2" fmla="val 50000"/>
          </a:avLst>
        </a:prstGeom>
        <a:solidFill>
          <a:schemeClr val="accent5">
            <a:hueOff val="445991"/>
            <a:satOff val="5066"/>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1AAE0-E9F7-473B-901C-A60BB22D19D1}">
      <dsp:nvSpPr>
        <dsp:cNvPr id="0" name=""/>
        <dsp:cNvSpPr/>
      </dsp:nvSpPr>
      <dsp:spPr>
        <a:xfrm>
          <a:off x="1611608" y="332378"/>
          <a:ext cx="1976247" cy="1580997"/>
        </a:xfrm>
        <a:prstGeom prst="roundRect">
          <a:avLst>
            <a:gd name="adj" fmla="val 10000"/>
          </a:avLst>
        </a:prstGeom>
        <a:solidFill>
          <a:schemeClr val="accent5">
            <a:hueOff val="445991"/>
            <a:satOff val="5066"/>
            <a:lumOff val="32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t>عوامل ژنتیکی</a:t>
          </a:r>
          <a:endParaRPr lang="en-US" sz="2800" kern="1200" dirty="0"/>
        </a:p>
      </dsp:txBody>
      <dsp:txXfrm>
        <a:off x="1657914" y="378684"/>
        <a:ext cx="1883635" cy="1488385"/>
      </dsp:txXfrm>
    </dsp:sp>
    <dsp:sp modelId="{DE0A6BC4-DE20-4575-AEBC-A162A6BFF9BA}">
      <dsp:nvSpPr>
        <dsp:cNvPr id="0" name=""/>
        <dsp:cNvSpPr/>
      </dsp:nvSpPr>
      <dsp:spPr>
        <a:xfrm rot="17700000">
          <a:off x="3811796" y="1650261"/>
          <a:ext cx="1817970" cy="592874"/>
        </a:xfrm>
        <a:prstGeom prst="leftArrow">
          <a:avLst>
            <a:gd name="adj1" fmla="val 60000"/>
            <a:gd name="adj2" fmla="val 50000"/>
          </a:avLst>
        </a:prstGeom>
        <a:solidFill>
          <a:schemeClr val="accent5">
            <a:hueOff val="891982"/>
            <a:satOff val="10133"/>
            <a:lumOff val="65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85149F-DF6B-4FCF-94AA-F607BB620601}">
      <dsp:nvSpPr>
        <dsp:cNvPr id="0" name=""/>
        <dsp:cNvSpPr/>
      </dsp:nvSpPr>
      <dsp:spPr>
        <a:xfrm>
          <a:off x="4116811" y="332378"/>
          <a:ext cx="1976247" cy="1580997"/>
        </a:xfrm>
        <a:prstGeom prst="roundRect">
          <a:avLst>
            <a:gd name="adj" fmla="val 10000"/>
          </a:avLst>
        </a:prstGeom>
        <a:solidFill>
          <a:schemeClr val="accent5">
            <a:hueOff val="891982"/>
            <a:satOff val="10133"/>
            <a:lumOff val="65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b="0" kern="1200" dirty="0" smtClean="0"/>
            <a:t>شخصیت افراد</a:t>
          </a:r>
          <a:endParaRPr lang="en-US" sz="2800" b="0" kern="1200" dirty="0"/>
        </a:p>
      </dsp:txBody>
      <dsp:txXfrm>
        <a:off x="4163117" y="378684"/>
        <a:ext cx="1883635" cy="1488385"/>
      </dsp:txXfrm>
    </dsp:sp>
    <dsp:sp modelId="{0A2BFA17-766C-4E31-A03E-A6B6FD512803}">
      <dsp:nvSpPr>
        <dsp:cNvPr id="0" name=""/>
        <dsp:cNvSpPr/>
      </dsp:nvSpPr>
      <dsp:spPr>
        <a:xfrm rot="20700000">
          <a:off x="4928251" y="2980800"/>
          <a:ext cx="1817970" cy="592874"/>
        </a:xfrm>
        <a:prstGeom prst="leftArrow">
          <a:avLst>
            <a:gd name="adj1" fmla="val 60000"/>
            <a:gd name="adj2" fmla="val 50000"/>
          </a:avLst>
        </a:prstGeom>
        <a:solidFill>
          <a:schemeClr val="accent5">
            <a:hueOff val="1337973"/>
            <a:satOff val="15199"/>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ABE11F-03B7-41DE-957E-F3E66D85A43F}">
      <dsp:nvSpPr>
        <dsp:cNvPr id="0" name=""/>
        <dsp:cNvSpPr/>
      </dsp:nvSpPr>
      <dsp:spPr>
        <a:xfrm>
          <a:off x="5727125" y="2251476"/>
          <a:ext cx="1976247" cy="1580997"/>
        </a:xfrm>
        <a:prstGeom prst="roundRect">
          <a:avLst>
            <a:gd name="adj" fmla="val 10000"/>
          </a:avLst>
        </a:prstGeom>
        <a:solidFill>
          <a:schemeClr val="accent5">
            <a:hueOff val="1337973"/>
            <a:satOff val="15199"/>
            <a:lumOff val="980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t>عوامل محیطی و سازمانی</a:t>
          </a:r>
          <a:endParaRPr lang="en-US" sz="2800" kern="1200" dirty="0"/>
        </a:p>
      </dsp:txBody>
      <dsp:txXfrm>
        <a:off x="5773431" y="2297782"/>
        <a:ext cx="1883635" cy="1488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C51EA-4DDD-459F-994F-C23AE5D3DBA7}">
      <dsp:nvSpPr>
        <dsp:cNvPr id="0" name=""/>
        <dsp:cNvSpPr/>
      </dsp:nvSpPr>
      <dsp:spPr>
        <a:xfrm>
          <a:off x="2812203" y="2768961"/>
          <a:ext cx="2080260" cy="2080260"/>
        </a:xfrm>
        <a:prstGeom prst="ellipse">
          <a:avLst/>
        </a:prstGeom>
        <a:solidFill>
          <a:schemeClr val="accent4"/>
        </a:solidFill>
        <a:ln w="22225" cap="rnd"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fa-IR" sz="3300" kern="1200" dirty="0" smtClean="0"/>
            <a:t>افزایش رضایت شغلی</a:t>
          </a:r>
          <a:endParaRPr lang="en-US" sz="3300" kern="1200" dirty="0"/>
        </a:p>
      </dsp:txBody>
      <dsp:txXfrm>
        <a:off x="3116850" y="3073608"/>
        <a:ext cx="1470966" cy="1470966"/>
      </dsp:txXfrm>
    </dsp:sp>
    <dsp:sp modelId="{21FF0EF8-6E01-42A3-A343-36ABD8597CD0}">
      <dsp:nvSpPr>
        <dsp:cNvPr id="0" name=""/>
        <dsp:cNvSpPr/>
      </dsp:nvSpPr>
      <dsp:spPr>
        <a:xfrm rot="11700000">
          <a:off x="958444" y="2980800"/>
          <a:ext cx="1817970" cy="592874"/>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097FD3-15AB-4E60-A628-31BC66E5EC4B}">
      <dsp:nvSpPr>
        <dsp:cNvPr id="0" name=""/>
        <dsp:cNvSpPr/>
      </dsp:nvSpPr>
      <dsp:spPr>
        <a:xfrm>
          <a:off x="1294" y="2251476"/>
          <a:ext cx="1976247" cy="1580997"/>
        </a:xfrm>
        <a:prstGeom prst="roundRect">
          <a:avLst>
            <a:gd name="adj" fmla="val 10000"/>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t>اهمیت نسبی شغلی</a:t>
          </a:r>
          <a:endParaRPr lang="en-US" sz="2800" kern="1200" dirty="0"/>
        </a:p>
      </dsp:txBody>
      <dsp:txXfrm>
        <a:off x="47600" y="2297782"/>
        <a:ext cx="1883635" cy="1488385"/>
      </dsp:txXfrm>
    </dsp:sp>
    <dsp:sp modelId="{A8BAC1AC-EADE-427B-9BB1-DE8A4DFD8970}">
      <dsp:nvSpPr>
        <dsp:cNvPr id="0" name=""/>
        <dsp:cNvSpPr/>
      </dsp:nvSpPr>
      <dsp:spPr>
        <a:xfrm rot="14700000">
          <a:off x="2074900" y="1650261"/>
          <a:ext cx="1817970" cy="592874"/>
        </a:xfrm>
        <a:prstGeom prst="leftArrow">
          <a:avLst>
            <a:gd name="adj1" fmla="val 60000"/>
            <a:gd name="adj2" fmla="val 50000"/>
          </a:avLst>
        </a:prstGeom>
        <a:solidFill>
          <a:schemeClr val="accent1">
            <a:shade val="90000"/>
            <a:hueOff val="124103"/>
            <a:satOff val="-6861"/>
            <a:lumOff val="91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1AAE0-E9F7-473B-901C-A60BB22D19D1}">
      <dsp:nvSpPr>
        <dsp:cNvPr id="0" name=""/>
        <dsp:cNvSpPr/>
      </dsp:nvSpPr>
      <dsp:spPr>
        <a:xfrm>
          <a:off x="1611608" y="332378"/>
          <a:ext cx="1976247" cy="1580997"/>
        </a:xfrm>
        <a:prstGeom prst="roundRect">
          <a:avLst>
            <a:gd name="adj" fmla="val 10000"/>
          </a:avLst>
        </a:prstGeom>
        <a:solidFill>
          <a:schemeClr val="accent1">
            <a:shade val="80000"/>
            <a:hueOff val="124111"/>
            <a:satOff val="-6981"/>
            <a:lumOff val="99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t>میزان مسئولیت در قبال وظیفه</a:t>
          </a:r>
          <a:endParaRPr lang="en-US" sz="2800" kern="1200" dirty="0"/>
        </a:p>
      </dsp:txBody>
      <dsp:txXfrm>
        <a:off x="1657914" y="378684"/>
        <a:ext cx="1883635" cy="1488385"/>
      </dsp:txXfrm>
    </dsp:sp>
    <dsp:sp modelId="{DE0A6BC4-DE20-4575-AEBC-A162A6BFF9BA}">
      <dsp:nvSpPr>
        <dsp:cNvPr id="0" name=""/>
        <dsp:cNvSpPr/>
      </dsp:nvSpPr>
      <dsp:spPr>
        <a:xfrm rot="17700000">
          <a:off x="3811796" y="1650261"/>
          <a:ext cx="1817970" cy="592874"/>
        </a:xfrm>
        <a:prstGeom prst="leftArrow">
          <a:avLst>
            <a:gd name="adj1" fmla="val 60000"/>
            <a:gd name="adj2" fmla="val 50000"/>
          </a:avLst>
        </a:prstGeom>
        <a:solidFill>
          <a:schemeClr val="accent1">
            <a:shade val="90000"/>
            <a:hueOff val="248205"/>
            <a:satOff val="-13723"/>
            <a:lumOff val="182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85149F-DF6B-4FCF-94AA-F607BB620601}">
      <dsp:nvSpPr>
        <dsp:cNvPr id="0" name=""/>
        <dsp:cNvSpPr/>
      </dsp:nvSpPr>
      <dsp:spPr>
        <a:xfrm>
          <a:off x="4116811" y="332378"/>
          <a:ext cx="1976247" cy="1580997"/>
        </a:xfrm>
        <a:prstGeom prst="roundRect">
          <a:avLst>
            <a:gd name="adj" fmla="val 10000"/>
          </a:avLst>
        </a:prstGeom>
        <a:solidFill>
          <a:schemeClr val="accent1">
            <a:shade val="80000"/>
            <a:hueOff val="248223"/>
            <a:satOff val="-13963"/>
            <a:lumOff val="198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b="0" kern="1200" dirty="0" smtClean="0"/>
            <a:t>نتایج و پیامد های حاصله از مسئولیت</a:t>
          </a:r>
          <a:endParaRPr lang="en-US" sz="2800" b="0" kern="1200" dirty="0"/>
        </a:p>
      </dsp:txBody>
      <dsp:txXfrm>
        <a:off x="4163117" y="378684"/>
        <a:ext cx="1883635" cy="1488385"/>
      </dsp:txXfrm>
    </dsp:sp>
    <dsp:sp modelId="{0A2BFA17-766C-4E31-A03E-A6B6FD512803}">
      <dsp:nvSpPr>
        <dsp:cNvPr id="0" name=""/>
        <dsp:cNvSpPr/>
      </dsp:nvSpPr>
      <dsp:spPr>
        <a:xfrm rot="20700000">
          <a:off x="4928251" y="2980800"/>
          <a:ext cx="1817970" cy="592874"/>
        </a:xfrm>
        <a:prstGeom prst="leftArrow">
          <a:avLst>
            <a:gd name="adj1" fmla="val 60000"/>
            <a:gd name="adj2" fmla="val 50000"/>
          </a:avLst>
        </a:prstGeom>
        <a:solidFill>
          <a:schemeClr val="accent1">
            <a:shade val="90000"/>
            <a:hueOff val="372308"/>
            <a:satOff val="-20584"/>
            <a:lumOff val="27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ABE11F-03B7-41DE-957E-F3E66D85A43F}">
      <dsp:nvSpPr>
        <dsp:cNvPr id="0" name=""/>
        <dsp:cNvSpPr/>
      </dsp:nvSpPr>
      <dsp:spPr>
        <a:xfrm>
          <a:off x="5727125" y="2251476"/>
          <a:ext cx="1976247" cy="1580997"/>
        </a:xfrm>
        <a:prstGeom prst="roundRect">
          <a:avLst>
            <a:gd name="adj" fmla="val 10000"/>
          </a:avLst>
        </a:prstGeom>
        <a:solidFill>
          <a:schemeClr val="accent1">
            <a:shade val="80000"/>
            <a:hueOff val="372334"/>
            <a:satOff val="-20944"/>
            <a:lumOff val="297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t>بازخورد نتایج شغلی</a:t>
          </a:r>
          <a:endParaRPr lang="en-US" sz="2800" kern="1200" dirty="0"/>
        </a:p>
      </dsp:txBody>
      <dsp:txXfrm>
        <a:off x="5773431" y="2297782"/>
        <a:ext cx="1883635" cy="1488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37C73-C358-4F8C-945F-407513226B3D}">
      <dsp:nvSpPr>
        <dsp:cNvPr id="0" name=""/>
        <dsp:cNvSpPr/>
      </dsp:nvSpPr>
      <dsp:spPr>
        <a:xfrm>
          <a:off x="3329" y="299009"/>
          <a:ext cx="1929928" cy="964964"/>
        </a:xfrm>
        <a:prstGeom prst="roundRect">
          <a:avLst>
            <a:gd name="adj" fmla="val 10000"/>
          </a:avLst>
        </a:prstGeom>
        <a:solidFill>
          <a:schemeClr val="accent1"/>
        </a:solidFill>
        <a:ln w="22225"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r" defTabSz="889000" rtl="1">
            <a:lnSpc>
              <a:spcPct val="90000"/>
            </a:lnSpc>
            <a:spcBef>
              <a:spcPct val="0"/>
            </a:spcBef>
            <a:spcAft>
              <a:spcPct val="35000"/>
            </a:spcAft>
          </a:pPr>
          <a:r>
            <a:rPr lang="fa-IR" sz="2000" kern="1200" dirty="0" smtClean="0"/>
            <a:t>رضایت شغلی</a:t>
          </a:r>
          <a:endParaRPr lang="en-US" sz="2000" kern="1200" dirty="0"/>
        </a:p>
      </dsp:txBody>
      <dsp:txXfrm>
        <a:off x="31592" y="327272"/>
        <a:ext cx="1873402" cy="908438"/>
      </dsp:txXfrm>
    </dsp:sp>
    <dsp:sp modelId="{77495BB6-43ED-4534-8DC6-459A030253D9}">
      <dsp:nvSpPr>
        <dsp:cNvPr id="0" name=""/>
        <dsp:cNvSpPr/>
      </dsp:nvSpPr>
      <dsp:spPr>
        <a:xfrm>
          <a:off x="196322" y="1263973"/>
          <a:ext cx="192992" cy="723723"/>
        </a:xfrm>
        <a:custGeom>
          <a:avLst/>
          <a:gdLst/>
          <a:ahLst/>
          <a:cxnLst/>
          <a:rect l="0" t="0" r="0" b="0"/>
          <a:pathLst>
            <a:path>
              <a:moveTo>
                <a:pt x="0" y="0"/>
              </a:moveTo>
              <a:lnTo>
                <a:pt x="0" y="723723"/>
              </a:lnTo>
              <a:lnTo>
                <a:pt x="192992" y="723723"/>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66C0C2-6929-4B77-A588-A7A99F047B08}">
      <dsp:nvSpPr>
        <dsp:cNvPr id="0" name=""/>
        <dsp:cNvSpPr/>
      </dsp:nvSpPr>
      <dsp:spPr>
        <a:xfrm>
          <a:off x="389315" y="1505215"/>
          <a:ext cx="3436971" cy="964964"/>
        </a:xfrm>
        <a:prstGeom prst="roundRect">
          <a:avLst>
            <a:gd name="adj" fmla="val 10000"/>
          </a:avLst>
        </a:prstGeom>
        <a:solidFill>
          <a:schemeClr val="lt1">
            <a:alpha val="90000"/>
            <a:hueOff val="0"/>
            <a:satOff val="0"/>
            <a:lumOff val="0"/>
            <a:alphaOff val="0"/>
          </a:schemeClr>
        </a:solidFill>
        <a:ln w="15875"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r" defTabSz="1066800" rtl="1">
            <a:lnSpc>
              <a:spcPct val="90000"/>
            </a:lnSpc>
            <a:spcBef>
              <a:spcPct val="0"/>
            </a:spcBef>
            <a:spcAft>
              <a:spcPct val="35000"/>
            </a:spcAft>
          </a:pPr>
          <a:r>
            <a:rPr lang="fa-IR" sz="2400" kern="1200" dirty="0" smtClean="0"/>
            <a:t>بهبود عملکرد افراد</a:t>
          </a:r>
          <a:endParaRPr lang="en-US" sz="2400" kern="1200" dirty="0"/>
        </a:p>
      </dsp:txBody>
      <dsp:txXfrm>
        <a:off x="417578" y="1533478"/>
        <a:ext cx="3380445" cy="908438"/>
      </dsp:txXfrm>
    </dsp:sp>
    <dsp:sp modelId="{23B69792-F7BD-4D39-96ED-21C70340F334}">
      <dsp:nvSpPr>
        <dsp:cNvPr id="0" name=""/>
        <dsp:cNvSpPr/>
      </dsp:nvSpPr>
      <dsp:spPr>
        <a:xfrm>
          <a:off x="196322" y="1263973"/>
          <a:ext cx="192992" cy="1929928"/>
        </a:xfrm>
        <a:custGeom>
          <a:avLst/>
          <a:gdLst/>
          <a:ahLst/>
          <a:cxnLst/>
          <a:rect l="0" t="0" r="0" b="0"/>
          <a:pathLst>
            <a:path>
              <a:moveTo>
                <a:pt x="0" y="0"/>
              </a:moveTo>
              <a:lnTo>
                <a:pt x="0" y="1929928"/>
              </a:lnTo>
              <a:lnTo>
                <a:pt x="192992" y="1929928"/>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426DF-381A-4234-BF22-BD3E4478764F}">
      <dsp:nvSpPr>
        <dsp:cNvPr id="0" name=""/>
        <dsp:cNvSpPr/>
      </dsp:nvSpPr>
      <dsp:spPr>
        <a:xfrm>
          <a:off x="389315" y="2711420"/>
          <a:ext cx="3436956" cy="964964"/>
        </a:xfrm>
        <a:prstGeom prst="roundRect">
          <a:avLst>
            <a:gd name="adj" fmla="val 10000"/>
          </a:avLst>
        </a:prstGeom>
        <a:solidFill>
          <a:schemeClr val="lt1">
            <a:alpha val="90000"/>
            <a:hueOff val="0"/>
            <a:satOff val="0"/>
            <a:lumOff val="0"/>
            <a:alphaOff val="0"/>
          </a:schemeClr>
        </a:solidFill>
        <a:ln w="15875" cap="rnd" cmpd="sng"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r" defTabSz="1066800" rtl="1">
            <a:lnSpc>
              <a:spcPct val="90000"/>
            </a:lnSpc>
            <a:spcBef>
              <a:spcPct val="0"/>
            </a:spcBef>
            <a:spcAft>
              <a:spcPct val="35000"/>
            </a:spcAft>
          </a:pPr>
          <a:r>
            <a:rPr lang="fa-IR" sz="2400" kern="1200" dirty="0" smtClean="0"/>
            <a:t>افزایش عملکرد سازمان</a:t>
          </a:r>
          <a:endParaRPr lang="en-US" sz="2400" kern="1200" dirty="0"/>
        </a:p>
      </dsp:txBody>
      <dsp:txXfrm>
        <a:off x="417578" y="2739683"/>
        <a:ext cx="3380430" cy="908438"/>
      </dsp:txXfrm>
    </dsp:sp>
    <dsp:sp modelId="{C4513A17-110D-4C07-8596-1E01A557A2A9}">
      <dsp:nvSpPr>
        <dsp:cNvPr id="0" name=""/>
        <dsp:cNvSpPr/>
      </dsp:nvSpPr>
      <dsp:spPr>
        <a:xfrm>
          <a:off x="3922783" y="299009"/>
          <a:ext cx="1929928" cy="964964"/>
        </a:xfrm>
        <a:prstGeom prst="roundRect">
          <a:avLst>
            <a:gd name="adj" fmla="val 10000"/>
          </a:avLst>
        </a:prstGeom>
        <a:solidFill>
          <a:schemeClr val="accent5"/>
        </a:solidFill>
        <a:ln w="22225" cap="rnd"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lvl="0" algn="r" defTabSz="1066800" rtl="1">
            <a:lnSpc>
              <a:spcPct val="90000"/>
            </a:lnSpc>
            <a:spcBef>
              <a:spcPct val="0"/>
            </a:spcBef>
            <a:spcAft>
              <a:spcPct val="35000"/>
            </a:spcAft>
          </a:pPr>
          <a:r>
            <a:rPr lang="fa-IR" sz="2400" b="0" kern="1200" dirty="0" smtClean="0"/>
            <a:t>عدم رضایت شغلی</a:t>
          </a:r>
          <a:endParaRPr lang="en-US" sz="2400" b="0" kern="1200" dirty="0"/>
        </a:p>
      </dsp:txBody>
      <dsp:txXfrm>
        <a:off x="3951046" y="327272"/>
        <a:ext cx="1873402" cy="908438"/>
      </dsp:txXfrm>
    </dsp:sp>
    <dsp:sp modelId="{BC7F0821-8641-4632-BCA7-CE74BE93B670}">
      <dsp:nvSpPr>
        <dsp:cNvPr id="0" name=""/>
        <dsp:cNvSpPr/>
      </dsp:nvSpPr>
      <dsp:spPr>
        <a:xfrm>
          <a:off x="4115776" y="1263973"/>
          <a:ext cx="192992" cy="723723"/>
        </a:xfrm>
        <a:custGeom>
          <a:avLst/>
          <a:gdLst/>
          <a:ahLst/>
          <a:cxnLst/>
          <a:rect l="0" t="0" r="0" b="0"/>
          <a:pathLst>
            <a:path>
              <a:moveTo>
                <a:pt x="0" y="0"/>
              </a:moveTo>
              <a:lnTo>
                <a:pt x="0" y="723723"/>
              </a:lnTo>
              <a:lnTo>
                <a:pt x="192992" y="723723"/>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598EAD-4078-4C1D-BE19-5CFEDCC972D5}">
      <dsp:nvSpPr>
        <dsp:cNvPr id="0" name=""/>
        <dsp:cNvSpPr/>
      </dsp:nvSpPr>
      <dsp:spPr>
        <a:xfrm>
          <a:off x="4308769" y="1505215"/>
          <a:ext cx="3311557" cy="964964"/>
        </a:xfrm>
        <a:prstGeom prst="roundRect">
          <a:avLst>
            <a:gd name="adj" fmla="val 10000"/>
          </a:avLst>
        </a:prstGeom>
        <a:solidFill>
          <a:schemeClr val="lt1">
            <a:alpha val="90000"/>
            <a:hueOff val="0"/>
            <a:satOff val="0"/>
            <a:lumOff val="0"/>
            <a:alphaOff val="0"/>
          </a:schemeClr>
        </a:solidFill>
        <a:ln w="15875" cap="rnd"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r" defTabSz="1066800" rtl="1">
            <a:lnSpc>
              <a:spcPct val="90000"/>
            </a:lnSpc>
            <a:spcBef>
              <a:spcPct val="0"/>
            </a:spcBef>
            <a:spcAft>
              <a:spcPct val="35000"/>
            </a:spcAft>
          </a:pPr>
          <a:r>
            <a:rPr lang="fa-IR" sz="2400" kern="1200" dirty="0" smtClean="0"/>
            <a:t>غیبت از محیط کار</a:t>
          </a:r>
          <a:endParaRPr lang="en-US" sz="2400" kern="1200" dirty="0"/>
        </a:p>
      </dsp:txBody>
      <dsp:txXfrm>
        <a:off x="4337032" y="1533478"/>
        <a:ext cx="3255031" cy="908438"/>
      </dsp:txXfrm>
    </dsp:sp>
    <dsp:sp modelId="{66E023CE-49C2-4298-BD75-1CDCE42441B8}">
      <dsp:nvSpPr>
        <dsp:cNvPr id="0" name=""/>
        <dsp:cNvSpPr/>
      </dsp:nvSpPr>
      <dsp:spPr>
        <a:xfrm>
          <a:off x="4115776" y="1263973"/>
          <a:ext cx="192992" cy="1929928"/>
        </a:xfrm>
        <a:custGeom>
          <a:avLst/>
          <a:gdLst/>
          <a:ahLst/>
          <a:cxnLst/>
          <a:rect l="0" t="0" r="0" b="0"/>
          <a:pathLst>
            <a:path>
              <a:moveTo>
                <a:pt x="0" y="0"/>
              </a:moveTo>
              <a:lnTo>
                <a:pt x="0" y="1929928"/>
              </a:lnTo>
              <a:lnTo>
                <a:pt x="192992" y="1929928"/>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0A715D-25CA-4E52-83C0-63CBC7AE636D}">
      <dsp:nvSpPr>
        <dsp:cNvPr id="0" name=""/>
        <dsp:cNvSpPr/>
      </dsp:nvSpPr>
      <dsp:spPr>
        <a:xfrm>
          <a:off x="4308769" y="2711420"/>
          <a:ext cx="3364452" cy="964964"/>
        </a:xfrm>
        <a:prstGeom prst="roundRect">
          <a:avLst>
            <a:gd name="adj" fmla="val 10000"/>
          </a:avLst>
        </a:prstGeom>
        <a:solidFill>
          <a:schemeClr val="lt1">
            <a:alpha val="90000"/>
            <a:hueOff val="0"/>
            <a:satOff val="0"/>
            <a:lumOff val="0"/>
            <a:alphaOff val="0"/>
          </a:schemeClr>
        </a:solidFill>
        <a:ln w="15875" cap="rnd" cmpd="sng"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r" defTabSz="1066800" rtl="1">
            <a:lnSpc>
              <a:spcPct val="90000"/>
            </a:lnSpc>
            <a:spcBef>
              <a:spcPct val="0"/>
            </a:spcBef>
            <a:spcAft>
              <a:spcPct val="35000"/>
            </a:spcAft>
          </a:pPr>
          <a:r>
            <a:rPr lang="fa-IR" sz="2400" kern="1200" dirty="0" smtClean="0"/>
            <a:t>ترک کار یا بازنشتگی پیش از موعد</a:t>
          </a:r>
          <a:endParaRPr lang="en-US" sz="2400" kern="1200" dirty="0"/>
        </a:p>
      </dsp:txBody>
      <dsp:txXfrm>
        <a:off x="4337032" y="2739683"/>
        <a:ext cx="3307926" cy="908438"/>
      </dsp:txXfrm>
    </dsp:sp>
    <dsp:sp modelId="{12F8639F-E782-46DA-97F7-3179626E137D}">
      <dsp:nvSpPr>
        <dsp:cNvPr id="0" name=""/>
        <dsp:cNvSpPr/>
      </dsp:nvSpPr>
      <dsp:spPr>
        <a:xfrm>
          <a:off x="4115776" y="1263973"/>
          <a:ext cx="192992" cy="3136134"/>
        </a:xfrm>
        <a:custGeom>
          <a:avLst/>
          <a:gdLst/>
          <a:ahLst/>
          <a:cxnLst/>
          <a:rect l="0" t="0" r="0" b="0"/>
          <a:pathLst>
            <a:path>
              <a:moveTo>
                <a:pt x="0" y="0"/>
              </a:moveTo>
              <a:lnTo>
                <a:pt x="0" y="3136134"/>
              </a:lnTo>
              <a:lnTo>
                <a:pt x="192992" y="3136134"/>
              </a:lnTo>
            </a:path>
          </a:pathLst>
        </a:custGeom>
        <a:noFill/>
        <a:ln w="15875"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3325D-A428-42A4-A9C9-79849F55BBD2}">
      <dsp:nvSpPr>
        <dsp:cNvPr id="0" name=""/>
        <dsp:cNvSpPr/>
      </dsp:nvSpPr>
      <dsp:spPr>
        <a:xfrm>
          <a:off x="4308769" y="3917626"/>
          <a:ext cx="3392567" cy="964964"/>
        </a:xfrm>
        <a:prstGeom prst="roundRect">
          <a:avLst>
            <a:gd name="adj" fmla="val 10000"/>
          </a:avLst>
        </a:prstGeom>
        <a:solidFill>
          <a:schemeClr val="lt1">
            <a:alpha val="90000"/>
            <a:hueOff val="0"/>
            <a:satOff val="0"/>
            <a:lumOff val="0"/>
            <a:alphaOff val="0"/>
          </a:schemeClr>
        </a:solidFill>
        <a:ln w="15875" cap="rnd"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r" defTabSz="1066800" rtl="1">
            <a:lnSpc>
              <a:spcPct val="90000"/>
            </a:lnSpc>
            <a:spcBef>
              <a:spcPct val="0"/>
            </a:spcBef>
            <a:spcAft>
              <a:spcPct val="35000"/>
            </a:spcAft>
          </a:pPr>
          <a:r>
            <a:rPr lang="fa-IR" sz="2400" kern="1200" dirty="0" smtClean="0"/>
            <a:t>مصرف دارو ، شایعه پراکنی</a:t>
          </a:r>
          <a:endParaRPr lang="en-US" sz="2400" kern="1200" dirty="0"/>
        </a:p>
      </dsp:txBody>
      <dsp:txXfrm>
        <a:off x="4337032" y="3945889"/>
        <a:ext cx="3336041" cy="9084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122F2-675F-4225-8129-63ACFA51D9B5}">
      <dsp:nvSpPr>
        <dsp:cNvPr id="0" name=""/>
        <dsp:cNvSpPr/>
      </dsp:nvSpPr>
      <dsp:spPr>
        <a:xfrm rot="16200000">
          <a:off x="-1455076" y="1456766"/>
          <a:ext cx="4572000" cy="1658466"/>
        </a:xfrm>
        <a:prstGeom prst="flowChartManualOperati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1">
            <a:lnSpc>
              <a:spcPct val="90000"/>
            </a:lnSpc>
            <a:spcBef>
              <a:spcPct val="0"/>
            </a:spcBef>
            <a:spcAft>
              <a:spcPct val="35000"/>
            </a:spcAft>
          </a:pPr>
          <a:r>
            <a:rPr lang="fa-IR" sz="2400" b="1" kern="1200" dirty="0" smtClean="0"/>
            <a:t>ایجاد فرصت ارتقاء و آموزش</a:t>
          </a:r>
          <a:endParaRPr lang="en-US" sz="2400" b="1" kern="1200" dirty="0"/>
        </a:p>
      </dsp:txBody>
      <dsp:txXfrm rot="5400000">
        <a:off x="1691" y="914399"/>
        <a:ext cx="1658466" cy="2743200"/>
      </dsp:txXfrm>
    </dsp:sp>
    <dsp:sp modelId="{B83C1B10-B7D6-4E0C-B869-66FB8FE64A2E}">
      <dsp:nvSpPr>
        <dsp:cNvPr id="0" name=""/>
        <dsp:cNvSpPr/>
      </dsp:nvSpPr>
      <dsp:spPr>
        <a:xfrm rot="16200000">
          <a:off x="327774" y="1456766"/>
          <a:ext cx="4572000" cy="1658466"/>
        </a:xfrm>
        <a:prstGeom prst="flowChartManualOperation">
          <a:avLst/>
        </a:prstGeom>
        <a:solidFill>
          <a:schemeClr val="accent4">
            <a:hueOff val="-4475644"/>
            <a:satOff val="9635"/>
            <a:lumOff val="-10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1">
            <a:lnSpc>
              <a:spcPct val="90000"/>
            </a:lnSpc>
            <a:spcBef>
              <a:spcPct val="0"/>
            </a:spcBef>
            <a:spcAft>
              <a:spcPct val="35000"/>
            </a:spcAft>
          </a:pPr>
          <a:r>
            <a:rPr lang="fa-IR" sz="2400" b="1" kern="1200" dirty="0" smtClean="0"/>
            <a:t>توسعه مهارت های کاری کارکنان</a:t>
          </a:r>
          <a:endParaRPr lang="en-US" sz="2400" b="1" kern="1200" dirty="0"/>
        </a:p>
      </dsp:txBody>
      <dsp:txXfrm rot="5400000">
        <a:off x="1784541" y="914399"/>
        <a:ext cx="1658466" cy="2743200"/>
      </dsp:txXfrm>
    </dsp:sp>
    <dsp:sp modelId="{D726BD9D-AC6A-4877-8866-633C51FDED92}">
      <dsp:nvSpPr>
        <dsp:cNvPr id="0" name=""/>
        <dsp:cNvSpPr/>
      </dsp:nvSpPr>
      <dsp:spPr>
        <a:xfrm rot="16200000">
          <a:off x="2110625" y="1456766"/>
          <a:ext cx="4572000" cy="1658466"/>
        </a:xfrm>
        <a:prstGeom prst="flowChartManualOperation">
          <a:avLst/>
        </a:prstGeom>
        <a:solidFill>
          <a:schemeClr val="accent4">
            <a:hueOff val="-8951288"/>
            <a:satOff val="19269"/>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1">
            <a:lnSpc>
              <a:spcPct val="90000"/>
            </a:lnSpc>
            <a:spcBef>
              <a:spcPct val="0"/>
            </a:spcBef>
            <a:spcAft>
              <a:spcPct val="35000"/>
            </a:spcAft>
          </a:pPr>
          <a:r>
            <a:rPr lang="fa-IR" sz="2400" b="1" kern="1200" dirty="0" smtClean="0"/>
            <a:t>ارائه بازخورد در مورد معیارها و ساز و کار ارزیابی عملکرد آن ها</a:t>
          </a:r>
          <a:endParaRPr lang="en-US" sz="2400" b="1" kern="1200" dirty="0"/>
        </a:p>
      </dsp:txBody>
      <dsp:txXfrm rot="5400000">
        <a:off x="3567392" y="914399"/>
        <a:ext cx="1658466" cy="2743200"/>
      </dsp:txXfrm>
    </dsp:sp>
    <dsp:sp modelId="{F60704D4-8AAB-4311-91CA-99AC937E6063}">
      <dsp:nvSpPr>
        <dsp:cNvPr id="0" name=""/>
        <dsp:cNvSpPr/>
      </dsp:nvSpPr>
      <dsp:spPr>
        <a:xfrm rot="16200000">
          <a:off x="3893476" y="1456766"/>
          <a:ext cx="4572000" cy="1658466"/>
        </a:xfrm>
        <a:prstGeom prst="flowChartManualOperation">
          <a:avLst/>
        </a:prstGeom>
        <a:solidFill>
          <a:schemeClr val="accent4">
            <a:hueOff val="-13426931"/>
            <a:satOff val="28904"/>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1">
            <a:lnSpc>
              <a:spcPct val="90000"/>
            </a:lnSpc>
            <a:spcBef>
              <a:spcPct val="0"/>
            </a:spcBef>
            <a:spcAft>
              <a:spcPct val="35000"/>
            </a:spcAft>
          </a:pPr>
          <a:r>
            <a:rPr lang="fa-IR" sz="2400" b="1" kern="1200" dirty="0" smtClean="0"/>
            <a:t>طراحی سیستم پرداخت مناسب</a:t>
          </a:r>
          <a:endParaRPr lang="en-US" sz="2400" b="1" kern="1200" dirty="0"/>
        </a:p>
      </dsp:txBody>
      <dsp:txXfrm rot="5400000">
        <a:off x="5350243" y="914399"/>
        <a:ext cx="1658466" cy="2743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1F69A-A2B2-4228-9BDD-49C19A3C9D17}">
      <dsp:nvSpPr>
        <dsp:cNvPr id="0" name=""/>
        <dsp:cNvSpPr/>
      </dsp:nvSpPr>
      <dsp:spPr>
        <a:xfrm>
          <a:off x="2407" y="217300"/>
          <a:ext cx="2347354" cy="911573"/>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justLow" defTabSz="1111250" rtl="1">
            <a:lnSpc>
              <a:spcPct val="90000"/>
            </a:lnSpc>
            <a:spcBef>
              <a:spcPct val="0"/>
            </a:spcBef>
            <a:spcAft>
              <a:spcPct val="35000"/>
            </a:spcAft>
          </a:pPr>
          <a:r>
            <a:rPr lang="fa-IR" sz="2500" kern="1200" dirty="0" smtClean="0"/>
            <a:t>تعهد احساسی</a:t>
          </a:r>
          <a:endParaRPr lang="en-US" sz="2500" kern="1200" dirty="0"/>
        </a:p>
      </dsp:txBody>
      <dsp:txXfrm>
        <a:off x="2407" y="217300"/>
        <a:ext cx="2347354" cy="911573"/>
      </dsp:txXfrm>
    </dsp:sp>
    <dsp:sp modelId="{630DC919-CB5C-4872-AA1F-AEFD8C36594F}">
      <dsp:nvSpPr>
        <dsp:cNvPr id="0" name=""/>
        <dsp:cNvSpPr/>
      </dsp:nvSpPr>
      <dsp:spPr>
        <a:xfrm>
          <a:off x="2407" y="1128874"/>
          <a:ext cx="2347354" cy="3911625"/>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justLow" defTabSz="1111250" rtl="1">
            <a:lnSpc>
              <a:spcPct val="90000"/>
            </a:lnSpc>
            <a:spcBef>
              <a:spcPct val="0"/>
            </a:spcBef>
            <a:spcAft>
              <a:spcPct val="15000"/>
            </a:spcAft>
            <a:buChar char="••"/>
          </a:pPr>
          <a:r>
            <a:rPr lang="fa-IR" sz="2500" kern="1200" dirty="0" smtClean="0"/>
            <a:t>احساس تعلق مثبت به سازمان و وابستگی شدید به اهداف سازمانی</a:t>
          </a:r>
          <a:endParaRPr lang="en-US" sz="2500" kern="1200" dirty="0"/>
        </a:p>
        <a:p>
          <a:pPr marL="228600" lvl="1" indent="-228600" algn="justLow" defTabSz="1111250" rtl="1">
            <a:lnSpc>
              <a:spcPct val="90000"/>
            </a:lnSpc>
            <a:spcBef>
              <a:spcPct val="0"/>
            </a:spcBef>
            <a:spcAft>
              <a:spcPct val="15000"/>
            </a:spcAft>
            <a:buChar char="••"/>
          </a:pPr>
          <a:r>
            <a:rPr lang="fa-IR" sz="2500" kern="1200" dirty="0" smtClean="0"/>
            <a:t>مثل کارکنان بیمارستان کودکان</a:t>
          </a:r>
          <a:endParaRPr lang="en-US" sz="2500" kern="1200" dirty="0"/>
        </a:p>
      </dsp:txBody>
      <dsp:txXfrm>
        <a:off x="2407" y="1128874"/>
        <a:ext cx="2347354" cy="3911625"/>
      </dsp:txXfrm>
    </dsp:sp>
    <dsp:sp modelId="{0B5A8829-1975-4C7F-96A3-D508B0256E90}">
      <dsp:nvSpPr>
        <dsp:cNvPr id="0" name=""/>
        <dsp:cNvSpPr/>
      </dsp:nvSpPr>
      <dsp:spPr>
        <a:xfrm>
          <a:off x="2678391" y="217300"/>
          <a:ext cx="2347354" cy="911573"/>
        </a:xfrm>
        <a:prstGeom prst="rect">
          <a:avLst/>
        </a:prstGeom>
        <a:solidFill>
          <a:schemeClr val="accent2">
            <a:hueOff val="990335"/>
            <a:satOff val="863"/>
            <a:lumOff val="1667"/>
            <a:alphaOff val="0"/>
          </a:schemeClr>
        </a:solidFill>
        <a:ln w="15875" cap="rnd" cmpd="sng" algn="ctr">
          <a:solidFill>
            <a:schemeClr val="accent2">
              <a:hueOff val="990335"/>
              <a:satOff val="863"/>
              <a:lumOff val="16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justLow" defTabSz="1111250" rtl="1">
            <a:lnSpc>
              <a:spcPct val="90000"/>
            </a:lnSpc>
            <a:spcBef>
              <a:spcPct val="0"/>
            </a:spcBef>
            <a:spcAft>
              <a:spcPct val="35000"/>
            </a:spcAft>
          </a:pPr>
          <a:r>
            <a:rPr lang="fa-IR" sz="2500" kern="1200" dirty="0" smtClean="0"/>
            <a:t>تعهد    دستوری</a:t>
          </a:r>
          <a:endParaRPr lang="en-US" sz="2500" kern="1200" dirty="0"/>
        </a:p>
      </dsp:txBody>
      <dsp:txXfrm>
        <a:off x="2678391" y="217300"/>
        <a:ext cx="2347354" cy="911573"/>
      </dsp:txXfrm>
    </dsp:sp>
    <dsp:sp modelId="{937BC4E6-2DB9-4DC6-8521-082970274CB2}">
      <dsp:nvSpPr>
        <dsp:cNvPr id="0" name=""/>
        <dsp:cNvSpPr/>
      </dsp:nvSpPr>
      <dsp:spPr>
        <a:xfrm>
          <a:off x="2678391" y="1128874"/>
          <a:ext cx="2347354" cy="3911625"/>
        </a:xfrm>
        <a:prstGeom prst="rect">
          <a:avLst/>
        </a:prstGeom>
        <a:solidFill>
          <a:schemeClr val="accent2">
            <a:tint val="40000"/>
            <a:alpha val="90000"/>
            <a:hueOff val="1413187"/>
            <a:satOff val="3372"/>
            <a:lumOff val="426"/>
            <a:alphaOff val="0"/>
          </a:schemeClr>
        </a:solidFill>
        <a:ln w="15875" cap="rnd" cmpd="sng" algn="ctr">
          <a:solidFill>
            <a:schemeClr val="accent2">
              <a:tint val="40000"/>
              <a:alpha val="90000"/>
              <a:hueOff val="1413187"/>
              <a:satOff val="3372"/>
              <a:lumOff val="4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justLow" defTabSz="1111250" rtl="1">
            <a:lnSpc>
              <a:spcPct val="90000"/>
            </a:lnSpc>
            <a:spcBef>
              <a:spcPct val="0"/>
            </a:spcBef>
            <a:spcAft>
              <a:spcPct val="15000"/>
            </a:spcAft>
            <a:buChar char="••"/>
          </a:pPr>
          <a:r>
            <a:rPr lang="fa-IR" sz="2500" kern="1200" dirty="0" smtClean="0"/>
            <a:t>احساس تعهد رسمی و قانونی به سازمان ناشی از عوامل اخلاقی و قانونی</a:t>
          </a:r>
          <a:endParaRPr lang="en-US" sz="2500" kern="1200" dirty="0"/>
        </a:p>
        <a:p>
          <a:pPr marL="228600" lvl="1" indent="-228600" algn="justLow" defTabSz="1111250" rtl="1">
            <a:lnSpc>
              <a:spcPct val="90000"/>
            </a:lnSpc>
            <a:spcBef>
              <a:spcPct val="0"/>
            </a:spcBef>
            <a:spcAft>
              <a:spcPct val="15000"/>
            </a:spcAft>
            <a:buChar char="••"/>
          </a:pPr>
          <a:r>
            <a:rPr lang="fa-IR" sz="2500" kern="1200" dirty="0" smtClean="0"/>
            <a:t>مثل بورسیه تحصیلی</a:t>
          </a:r>
          <a:endParaRPr lang="en-US" sz="2500" kern="1200" dirty="0"/>
        </a:p>
      </dsp:txBody>
      <dsp:txXfrm>
        <a:off x="2678391" y="1128874"/>
        <a:ext cx="2347354" cy="3911625"/>
      </dsp:txXfrm>
    </dsp:sp>
    <dsp:sp modelId="{3381EBD3-6C12-4FED-B695-94AC739C4297}">
      <dsp:nvSpPr>
        <dsp:cNvPr id="0" name=""/>
        <dsp:cNvSpPr/>
      </dsp:nvSpPr>
      <dsp:spPr>
        <a:xfrm>
          <a:off x="5354375" y="217300"/>
          <a:ext cx="2347354" cy="911573"/>
        </a:xfrm>
        <a:prstGeom prst="rect">
          <a:avLst/>
        </a:prstGeom>
        <a:solidFill>
          <a:schemeClr val="accent2">
            <a:hueOff val="1980669"/>
            <a:satOff val="1727"/>
            <a:lumOff val="3334"/>
            <a:alphaOff val="0"/>
          </a:schemeClr>
        </a:solidFill>
        <a:ln w="15875" cap="rnd" cmpd="sng" algn="ctr">
          <a:solidFill>
            <a:schemeClr val="accent2">
              <a:hueOff val="1980669"/>
              <a:satOff val="1727"/>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justLow" defTabSz="1111250" rtl="1">
            <a:lnSpc>
              <a:spcPct val="90000"/>
            </a:lnSpc>
            <a:spcBef>
              <a:spcPct val="0"/>
            </a:spcBef>
            <a:spcAft>
              <a:spcPct val="35000"/>
            </a:spcAft>
          </a:pPr>
          <a:r>
            <a:rPr lang="fa-IR" sz="2500" kern="1200" dirty="0" smtClean="0"/>
            <a:t>تعهد       مداوم</a:t>
          </a:r>
          <a:endParaRPr lang="en-US" sz="2500" kern="1200" dirty="0"/>
        </a:p>
      </dsp:txBody>
      <dsp:txXfrm>
        <a:off x="5354375" y="217300"/>
        <a:ext cx="2347354" cy="911573"/>
      </dsp:txXfrm>
    </dsp:sp>
    <dsp:sp modelId="{6875F2C8-B6D7-4A91-815B-5D0DC7957213}">
      <dsp:nvSpPr>
        <dsp:cNvPr id="0" name=""/>
        <dsp:cNvSpPr/>
      </dsp:nvSpPr>
      <dsp:spPr>
        <a:xfrm>
          <a:off x="5354375" y="1128874"/>
          <a:ext cx="2347354" cy="3911625"/>
        </a:xfrm>
        <a:prstGeom prst="rect">
          <a:avLst/>
        </a:prstGeom>
        <a:solidFill>
          <a:schemeClr val="accent2">
            <a:tint val="40000"/>
            <a:alpha val="90000"/>
            <a:hueOff val="2826374"/>
            <a:satOff val="6743"/>
            <a:lumOff val="852"/>
            <a:alphaOff val="0"/>
          </a:schemeClr>
        </a:solidFill>
        <a:ln w="15875" cap="rnd" cmpd="sng" algn="ctr">
          <a:solidFill>
            <a:schemeClr val="accent2">
              <a:tint val="40000"/>
              <a:alpha val="90000"/>
              <a:hueOff val="2826374"/>
              <a:satOff val="6743"/>
              <a:lumOff val="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justLow" defTabSz="1111250" rtl="1">
            <a:lnSpc>
              <a:spcPct val="90000"/>
            </a:lnSpc>
            <a:spcBef>
              <a:spcPct val="0"/>
            </a:spcBef>
            <a:spcAft>
              <a:spcPct val="15000"/>
            </a:spcAft>
            <a:buChar char="••"/>
          </a:pPr>
          <a:r>
            <a:rPr lang="fa-IR" sz="2500" kern="1200" dirty="0" smtClean="0"/>
            <a:t>این نوع تعهد ناشی از هزینه های بالای اقتصادی و اجتماعی که فرد در صورت ترک سازمان متقبل می شود.</a:t>
          </a:r>
          <a:endParaRPr lang="en-US" sz="2500" kern="1200" dirty="0"/>
        </a:p>
      </dsp:txBody>
      <dsp:txXfrm>
        <a:off x="5354375" y="1128874"/>
        <a:ext cx="2347354" cy="3911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705E2-EF36-4B6A-8B1D-E563AFEEE6DB}">
      <dsp:nvSpPr>
        <dsp:cNvPr id="0" name=""/>
        <dsp:cNvSpPr/>
      </dsp:nvSpPr>
      <dsp:spPr>
        <a:xfrm>
          <a:off x="1261533" y="0"/>
          <a:ext cx="5181600" cy="5181600"/>
        </a:xfrm>
        <a:prstGeom prst="diamond">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69EB6A30-2E48-47BC-AA64-3822DAD76C27}">
      <dsp:nvSpPr>
        <dsp:cNvPr id="0" name=""/>
        <dsp:cNvSpPr/>
      </dsp:nvSpPr>
      <dsp:spPr>
        <a:xfrm>
          <a:off x="1753785" y="492251"/>
          <a:ext cx="2020824" cy="202082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smtClean="0"/>
            <a:t>افراد که امید به موفقیت دارند نگرش بسیار مثبتی به شغل خود دارند.</a:t>
          </a:r>
          <a:endParaRPr lang="en-US" sz="2000" kern="1200"/>
        </a:p>
      </dsp:txBody>
      <dsp:txXfrm>
        <a:off x="1852433" y="590899"/>
        <a:ext cx="1823528" cy="1823528"/>
      </dsp:txXfrm>
    </dsp:sp>
    <dsp:sp modelId="{145D1A1A-6783-4277-AB66-743AFF5B9CDD}">
      <dsp:nvSpPr>
        <dsp:cNvPr id="0" name=""/>
        <dsp:cNvSpPr/>
      </dsp:nvSpPr>
      <dsp:spPr>
        <a:xfrm>
          <a:off x="3930057" y="492251"/>
          <a:ext cx="2020824" cy="202082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smtClean="0"/>
            <a:t>از نقد پذیری بسیار بالایی برخوردارند.</a:t>
          </a:r>
          <a:endParaRPr lang="en-US" sz="2000" kern="1200"/>
        </a:p>
      </dsp:txBody>
      <dsp:txXfrm>
        <a:off x="4028705" y="590899"/>
        <a:ext cx="1823528" cy="1823528"/>
      </dsp:txXfrm>
    </dsp:sp>
    <dsp:sp modelId="{90939D5A-F17D-453B-81D4-DFA59C1C8D0B}">
      <dsp:nvSpPr>
        <dsp:cNvPr id="0" name=""/>
        <dsp:cNvSpPr/>
      </dsp:nvSpPr>
      <dsp:spPr>
        <a:xfrm>
          <a:off x="1753785" y="2668524"/>
          <a:ext cx="2020824" cy="202082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smtClean="0"/>
            <a:t>از مشاغل چالش برانگیز استقبال می کنند.</a:t>
          </a:r>
          <a:endParaRPr lang="en-US" sz="2000" kern="1200"/>
        </a:p>
      </dsp:txBody>
      <dsp:txXfrm>
        <a:off x="1852433" y="2767172"/>
        <a:ext cx="1823528" cy="1823528"/>
      </dsp:txXfrm>
    </dsp:sp>
    <dsp:sp modelId="{AD4BC9CC-0F5A-4058-A8DC-AEFD21064E84}">
      <dsp:nvSpPr>
        <dsp:cNvPr id="0" name=""/>
        <dsp:cNvSpPr/>
      </dsp:nvSpPr>
      <dsp:spPr>
        <a:xfrm>
          <a:off x="3930057" y="2668524"/>
          <a:ext cx="2020824" cy="202082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smtClean="0"/>
            <a:t>پیوسته خود را ارزیابی می کنند.</a:t>
          </a:r>
          <a:endParaRPr lang="en-US" sz="2000" kern="1200"/>
        </a:p>
      </dsp:txBody>
      <dsp:txXfrm>
        <a:off x="4028705" y="2767172"/>
        <a:ext cx="1823528" cy="18235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94EC6-4447-46B4-A6B3-0468EAEB6E50}">
      <dsp:nvSpPr>
        <dsp:cNvPr id="0" name=""/>
        <dsp:cNvSpPr/>
      </dsp:nvSpPr>
      <dsp:spPr>
        <a:xfrm>
          <a:off x="0" y="935"/>
          <a:ext cx="7772400" cy="506961"/>
        </a:xfrm>
        <a:prstGeom prst="roundRect">
          <a:avLst/>
        </a:prstGeom>
        <a:gradFill rotWithShape="0">
          <a:gsLst>
            <a:gs pos="0">
              <a:schemeClr val="accent3">
                <a:shade val="80000"/>
                <a:hueOff val="0"/>
                <a:satOff val="0"/>
                <a:lumOff val="0"/>
                <a:alphaOff val="0"/>
                <a:tint val="96000"/>
                <a:lumMod val="102000"/>
              </a:schemeClr>
            </a:gs>
            <a:gs pos="100000">
              <a:schemeClr val="accent3">
                <a:shade val="80000"/>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t>سطح پرداخت</a:t>
          </a:r>
          <a:endParaRPr lang="en-US" sz="2400" kern="1200"/>
        </a:p>
      </dsp:txBody>
      <dsp:txXfrm>
        <a:off x="24748" y="25683"/>
        <a:ext cx="7722904" cy="457465"/>
      </dsp:txXfrm>
    </dsp:sp>
    <dsp:sp modelId="{F1BA8AC9-AFFA-408C-A39E-242E5820BBE6}">
      <dsp:nvSpPr>
        <dsp:cNvPr id="0" name=""/>
        <dsp:cNvSpPr/>
      </dsp:nvSpPr>
      <dsp:spPr>
        <a:xfrm>
          <a:off x="0" y="520132"/>
          <a:ext cx="7772400" cy="506961"/>
        </a:xfrm>
        <a:prstGeom prst="roundRect">
          <a:avLst/>
        </a:prstGeom>
        <a:gradFill rotWithShape="0">
          <a:gsLst>
            <a:gs pos="0">
              <a:schemeClr val="accent3">
                <a:shade val="80000"/>
                <a:hueOff val="34730"/>
                <a:satOff val="-2261"/>
                <a:lumOff val="3288"/>
                <a:alphaOff val="0"/>
                <a:tint val="96000"/>
                <a:lumMod val="102000"/>
              </a:schemeClr>
            </a:gs>
            <a:gs pos="100000">
              <a:schemeClr val="accent3">
                <a:shade val="80000"/>
                <a:hueOff val="34730"/>
                <a:satOff val="-2261"/>
                <a:lumOff val="3288"/>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t>امنیت شغلی</a:t>
          </a:r>
          <a:endParaRPr lang="en-US" sz="2400" kern="1200"/>
        </a:p>
      </dsp:txBody>
      <dsp:txXfrm>
        <a:off x="24748" y="544880"/>
        <a:ext cx="7722904" cy="457465"/>
      </dsp:txXfrm>
    </dsp:sp>
    <dsp:sp modelId="{33ECCCA8-9390-40D8-92AD-6E5966586AAE}">
      <dsp:nvSpPr>
        <dsp:cNvPr id="0" name=""/>
        <dsp:cNvSpPr/>
      </dsp:nvSpPr>
      <dsp:spPr>
        <a:xfrm>
          <a:off x="0" y="1039328"/>
          <a:ext cx="7772400" cy="506961"/>
        </a:xfrm>
        <a:prstGeom prst="roundRect">
          <a:avLst/>
        </a:prstGeom>
        <a:gradFill rotWithShape="0">
          <a:gsLst>
            <a:gs pos="0">
              <a:schemeClr val="accent3">
                <a:shade val="80000"/>
                <a:hueOff val="69460"/>
                <a:satOff val="-4522"/>
                <a:lumOff val="6575"/>
                <a:alphaOff val="0"/>
                <a:tint val="96000"/>
                <a:lumMod val="102000"/>
              </a:schemeClr>
            </a:gs>
            <a:gs pos="100000">
              <a:schemeClr val="accent3">
                <a:shade val="80000"/>
                <a:hueOff val="69460"/>
                <a:satOff val="-4522"/>
                <a:lumOff val="6575"/>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t>عوامل اجتماعی و محیط حاکم بر سازمان</a:t>
          </a:r>
          <a:endParaRPr lang="en-US" sz="2400" kern="1200"/>
        </a:p>
      </dsp:txBody>
      <dsp:txXfrm>
        <a:off x="24748" y="1064076"/>
        <a:ext cx="7722904" cy="457465"/>
      </dsp:txXfrm>
    </dsp:sp>
    <dsp:sp modelId="{380369A3-F979-4C43-A104-C7EF9DB8CFF0}">
      <dsp:nvSpPr>
        <dsp:cNvPr id="0" name=""/>
        <dsp:cNvSpPr/>
      </dsp:nvSpPr>
      <dsp:spPr>
        <a:xfrm>
          <a:off x="0" y="1558524"/>
          <a:ext cx="7772400" cy="506961"/>
        </a:xfrm>
        <a:prstGeom prst="roundRect">
          <a:avLst/>
        </a:prstGeom>
        <a:gradFill rotWithShape="0">
          <a:gsLst>
            <a:gs pos="0">
              <a:schemeClr val="accent3">
                <a:shade val="80000"/>
                <a:hueOff val="104191"/>
                <a:satOff val="-6783"/>
                <a:lumOff val="9863"/>
                <a:alphaOff val="0"/>
                <a:tint val="96000"/>
                <a:lumMod val="102000"/>
              </a:schemeClr>
            </a:gs>
            <a:gs pos="100000">
              <a:schemeClr val="accent3">
                <a:shade val="80000"/>
                <a:hueOff val="104191"/>
                <a:satOff val="-6783"/>
                <a:lumOff val="9863"/>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نوع و رفتار سرپرستان</a:t>
          </a:r>
          <a:endParaRPr lang="en-US" sz="2400" kern="1200" dirty="0"/>
        </a:p>
      </dsp:txBody>
      <dsp:txXfrm>
        <a:off x="24748" y="1583272"/>
        <a:ext cx="7722904" cy="457465"/>
      </dsp:txXfrm>
    </dsp:sp>
    <dsp:sp modelId="{3F671925-6383-4E76-B694-EB2F342368FC}">
      <dsp:nvSpPr>
        <dsp:cNvPr id="0" name=""/>
        <dsp:cNvSpPr/>
      </dsp:nvSpPr>
      <dsp:spPr>
        <a:xfrm>
          <a:off x="0" y="2077720"/>
          <a:ext cx="7772400" cy="506961"/>
        </a:xfrm>
        <a:prstGeom prst="roundRect">
          <a:avLst/>
        </a:prstGeom>
        <a:gradFill rotWithShape="0">
          <a:gsLst>
            <a:gs pos="0">
              <a:schemeClr val="accent3">
                <a:shade val="80000"/>
                <a:hueOff val="138921"/>
                <a:satOff val="-9044"/>
                <a:lumOff val="13150"/>
                <a:alphaOff val="0"/>
                <a:tint val="96000"/>
                <a:lumMod val="102000"/>
              </a:schemeClr>
            </a:gs>
            <a:gs pos="100000">
              <a:schemeClr val="accent3">
                <a:shade val="80000"/>
                <a:hueOff val="138921"/>
                <a:satOff val="-9044"/>
                <a:lumOff val="1315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t>فرصت رشد در سازمان</a:t>
          </a:r>
          <a:endParaRPr lang="en-US" sz="2400" kern="1200"/>
        </a:p>
      </dsp:txBody>
      <dsp:txXfrm>
        <a:off x="24748" y="2102468"/>
        <a:ext cx="7722904" cy="457465"/>
      </dsp:txXfrm>
    </dsp:sp>
    <dsp:sp modelId="{B192EF55-A9DF-4BBB-90DB-E27ABDC70CBB}">
      <dsp:nvSpPr>
        <dsp:cNvPr id="0" name=""/>
        <dsp:cNvSpPr/>
      </dsp:nvSpPr>
      <dsp:spPr>
        <a:xfrm>
          <a:off x="0" y="2596917"/>
          <a:ext cx="7772400" cy="506961"/>
        </a:xfrm>
        <a:prstGeom prst="roundRect">
          <a:avLst/>
        </a:prstGeom>
        <a:gradFill rotWithShape="0">
          <a:gsLst>
            <a:gs pos="0">
              <a:schemeClr val="accent3">
                <a:shade val="80000"/>
                <a:hueOff val="173651"/>
                <a:satOff val="-11306"/>
                <a:lumOff val="16438"/>
                <a:alphaOff val="0"/>
                <a:tint val="96000"/>
                <a:lumMod val="102000"/>
              </a:schemeClr>
            </a:gs>
            <a:gs pos="100000">
              <a:schemeClr val="accent3">
                <a:shade val="80000"/>
                <a:hueOff val="173651"/>
                <a:satOff val="-11306"/>
                <a:lumOff val="16438"/>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t>وابستگی ها</a:t>
          </a:r>
          <a:endParaRPr lang="en-US" sz="2400" kern="1200"/>
        </a:p>
      </dsp:txBody>
      <dsp:txXfrm>
        <a:off x="24748" y="2621665"/>
        <a:ext cx="7722904" cy="457465"/>
      </dsp:txXfrm>
    </dsp:sp>
    <dsp:sp modelId="{678C7B44-EF99-42AE-A7A3-61454612CA39}">
      <dsp:nvSpPr>
        <dsp:cNvPr id="0" name=""/>
        <dsp:cNvSpPr/>
      </dsp:nvSpPr>
      <dsp:spPr>
        <a:xfrm>
          <a:off x="0" y="3116113"/>
          <a:ext cx="7772400" cy="506961"/>
        </a:xfrm>
        <a:prstGeom prst="roundRect">
          <a:avLst/>
        </a:prstGeom>
        <a:gradFill rotWithShape="0">
          <a:gsLst>
            <a:gs pos="0">
              <a:schemeClr val="accent3">
                <a:shade val="80000"/>
                <a:hueOff val="208381"/>
                <a:satOff val="-13567"/>
                <a:lumOff val="19725"/>
                <a:alphaOff val="0"/>
                <a:tint val="96000"/>
                <a:lumMod val="102000"/>
              </a:schemeClr>
            </a:gs>
            <a:gs pos="100000">
              <a:schemeClr val="accent3">
                <a:shade val="80000"/>
                <a:hueOff val="208381"/>
                <a:satOff val="-13567"/>
                <a:lumOff val="19725"/>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بازخوردها</a:t>
          </a:r>
          <a:endParaRPr lang="en-US" sz="2400" kern="1200" dirty="0"/>
        </a:p>
      </dsp:txBody>
      <dsp:txXfrm>
        <a:off x="24748" y="3140861"/>
        <a:ext cx="7722904" cy="457465"/>
      </dsp:txXfrm>
    </dsp:sp>
    <dsp:sp modelId="{AE116740-0AE3-4DB6-99BB-84922943FABB}">
      <dsp:nvSpPr>
        <dsp:cNvPr id="0" name=""/>
        <dsp:cNvSpPr/>
      </dsp:nvSpPr>
      <dsp:spPr>
        <a:xfrm>
          <a:off x="0" y="3635309"/>
          <a:ext cx="7772400" cy="506961"/>
        </a:xfrm>
        <a:prstGeom prst="roundRect">
          <a:avLst/>
        </a:prstGeom>
        <a:gradFill rotWithShape="0">
          <a:gsLst>
            <a:gs pos="0">
              <a:schemeClr val="accent3">
                <a:shade val="80000"/>
                <a:hueOff val="243112"/>
                <a:satOff val="-15828"/>
                <a:lumOff val="23013"/>
                <a:alphaOff val="0"/>
                <a:tint val="96000"/>
                <a:lumMod val="102000"/>
              </a:schemeClr>
            </a:gs>
            <a:gs pos="100000">
              <a:schemeClr val="accent3">
                <a:shade val="80000"/>
                <a:hueOff val="243112"/>
                <a:satOff val="-15828"/>
                <a:lumOff val="23013"/>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b="0" kern="1200" dirty="0" smtClean="0"/>
            <a:t>حمایت های اجتماعی</a:t>
          </a:r>
          <a:endParaRPr lang="en-US" sz="2400" b="0" kern="1200" dirty="0"/>
        </a:p>
      </dsp:txBody>
      <dsp:txXfrm>
        <a:off x="24748" y="3660057"/>
        <a:ext cx="7722904" cy="457465"/>
      </dsp:txXfrm>
    </dsp:sp>
    <dsp:sp modelId="{9EDCEF41-523F-4966-B75A-0331B98DF29D}">
      <dsp:nvSpPr>
        <dsp:cNvPr id="0" name=""/>
        <dsp:cNvSpPr/>
      </dsp:nvSpPr>
      <dsp:spPr>
        <a:xfrm>
          <a:off x="0" y="4154506"/>
          <a:ext cx="7772400" cy="506961"/>
        </a:xfrm>
        <a:prstGeom prst="roundRect">
          <a:avLst/>
        </a:prstGeom>
        <a:gradFill rotWithShape="0">
          <a:gsLst>
            <a:gs pos="0">
              <a:schemeClr val="accent3">
                <a:shade val="80000"/>
                <a:hueOff val="277842"/>
                <a:satOff val="-18089"/>
                <a:lumOff val="26300"/>
                <a:alphaOff val="0"/>
                <a:tint val="96000"/>
                <a:lumMod val="102000"/>
              </a:schemeClr>
            </a:gs>
            <a:gs pos="100000">
              <a:schemeClr val="accent3">
                <a:shade val="80000"/>
                <a:hueOff val="277842"/>
                <a:satOff val="-18089"/>
                <a:lumOff val="2630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t>سطح زندگی یا طبقه اجتماعی</a:t>
          </a:r>
          <a:endParaRPr lang="en-US" sz="2400" kern="1200"/>
        </a:p>
      </dsp:txBody>
      <dsp:txXfrm>
        <a:off x="24748" y="4179254"/>
        <a:ext cx="7722904" cy="457465"/>
      </dsp:txXfrm>
    </dsp:sp>
    <dsp:sp modelId="{8CBCD50C-35CD-4560-9C62-1C65747B7269}">
      <dsp:nvSpPr>
        <dsp:cNvPr id="0" name=""/>
        <dsp:cNvSpPr/>
      </dsp:nvSpPr>
      <dsp:spPr>
        <a:xfrm>
          <a:off x="0" y="4673702"/>
          <a:ext cx="7772400" cy="506961"/>
        </a:xfrm>
        <a:prstGeom prst="roundRect">
          <a:avLst/>
        </a:prstGeom>
        <a:gradFill rotWithShape="0">
          <a:gsLst>
            <a:gs pos="0">
              <a:schemeClr val="accent3">
                <a:shade val="80000"/>
                <a:hueOff val="312572"/>
                <a:satOff val="-20350"/>
                <a:lumOff val="29588"/>
                <a:alphaOff val="0"/>
                <a:tint val="96000"/>
                <a:lumMod val="102000"/>
              </a:schemeClr>
            </a:gs>
            <a:gs pos="100000">
              <a:schemeClr val="accent3">
                <a:shade val="80000"/>
                <a:hueOff val="312572"/>
                <a:satOff val="-20350"/>
                <a:lumOff val="29588"/>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t>شخصیت افراد</a:t>
          </a:r>
          <a:endParaRPr lang="en-US" sz="2400" kern="1200"/>
        </a:p>
      </dsp:txBody>
      <dsp:txXfrm>
        <a:off x="24748" y="4698450"/>
        <a:ext cx="7722904" cy="45746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0A049-1718-4B14-9A53-32C0C5002A0B}" type="datetimeFigureOut">
              <a:rPr lang="en-US" smtClean="0"/>
              <a:t>2/27/2019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35AB1-A51B-4CB1-BD08-A14EAF56969A}" type="slidenum">
              <a:rPr lang="en-US" smtClean="0"/>
              <a:t>‹#›</a:t>
            </a:fld>
            <a:endParaRPr lang="en-US"/>
          </a:p>
        </p:txBody>
      </p:sp>
    </p:spTree>
    <p:extLst>
      <p:ext uri="{BB962C8B-B14F-4D97-AF65-F5344CB8AC3E}">
        <p14:creationId xmlns:p14="http://schemas.microsoft.com/office/powerpoint/2010/main" val="76532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FCC8D5-6D68-A443-97C0-91AE5977134B}" type="slidenum">
              <a:rPr lang="en-US" smtClean="0"/>
              <a:pPr/>
              <a:t>8</a:t>
            </a:fld>
            <a:endParaRPr lang="en-US" dirty="0"/>
          </a:p>
        </p:txBody>
      </p:sp>
    </p:spTree>
    <p:extLst>
      <p:ext uri="{BB962C8B-B14F-4D97-AF65-F5344CB8AC3E}">
        <p14:creationId xmlns:p14="http://schemas.microsoft.com/office/powerpoint/2010/main" val="221934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417403A-68AC-4CFF-B154-6F4D46E17CC3}" type="datetime1">
              <a:rPr lang="en-US" smtClean="0"/>
              <a:t>2/27/2019</a:t>
            </a:fld>
            <a:endParaRPr lang="en-US"/>
          </a:p>
        </p:txBody>
      </p:sp>
      <p:sp>
        <p:nvSpPr>
          <p:cNvPr id="5" name="Footer Placeholder 4"/>
          <p:cNvSpPr>
            <a:spLocks noGrp="1"/>
          </p:cNvSpPr>
          <p:nvPr>
            <p:ph type="ftr" sz="quarter" idx="11"/>
          </p:nvPr>
        </p:nvSpPr>
        <p:spPr>
          <a:xfrm>
            <a:off x="5332412" y="5883275"/>
            <a:ext cx="4324044" cy="365125"/>
          </a:xfrm>
        </p:spPr>
        <p:txBody>
          <a:bodyPr/>
          <a:lstStyle/>
          <a:p>
            <a:pPr>
              <a:defRPr/>
            </a:pPr>
            <a:endParaRPr lang="en-US"/>
          </a:p>
        </p:txBody>
      </p:sp>
      <p:sp>
        <p:nvSpPr>
          <p:cNvPr id="14"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2959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668AF6D-B69D-4C27-A70D-D068997C1F16}" type="datetime1">
              <a:rPr lang="en-US" smtClean="0"/>
              <a:t>2/27/2019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37487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B58A9AEF-F7F5-4DD0-B8CB-A1B128C2CF13}" type="datetime1">
              <a:rPr lang="en-US" smtClean="0"/>
              <a:t>2/27/2019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49133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621AA78-C4A2-41F5-A5F9-AA7037368943}" type="datetime1">
              <a:rPr lang="en-US" smtClean="0"/>
              <a:t>2/27/2019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3835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5F1E642D-0C6E-4D9C-9FA9-0E2D0BDCA24D}" type="datetime1">
              <a:rPr lang="en-US" smtClean="0"/>
              <a:t>2/27/2019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46238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18811F81-96A7-442A-91E9-097B55D93C7B}" type="datetime1">
              <a:rPr lang="en-US" smtClean="0"/>
              <a:t>2/27/2019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4644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430ED6E-A39F-48DE-8E8F-5D52B0973880}" type="datetime1">
              <a:rPr lang="en-US" smtClean="0"/>
              <a:t>2/27/2019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61395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7E9C1A4-5339-4B1E-978C-5530BE840FA1}" type="datetime1">
              <a:rPr lang="en-US" smtClean="0"/>
              <a:t>2/27/2019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49108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599E53E-9705-4CAB-B425-AE6C65ACBD5E}" type="datetime1">
              <a:rPr lang="en-US" smtClean="0"/>
              <a:t>2/27/2019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7032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866D9A8-EB8A-46CF-B8CC-6077D69C5997}" type="datetime1">
              <a:rPr lang="en-US" smtClean="0"/>
              <a:t>2/27/2019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52400" y="6324600"/>
            <a:ext cx="551167" cy="365125"/>
          </a:xfrm>
          <a:prstGeom prst="rect">
            <a:avLst/>
          </a:prstGeom>
        </p:spPr>
        <p:txBody>
          <a:bodyPr/>
          <a:lstStyle/>
          <a:p>
            <a:pPr>
              <a:defRPr/>
            </a:pPr>
            <a:fld id="{51E78E44-0DCF-4361-AB5A-E8D1C60F4936}" type="slidenum">
              <a:rPr lang="en-US" altLang="en-US" smtClean="0"/>
              <a:pPr>
                <a:defRPr/>
              </a:pPr>
              <a:t>‹#›</a:t>
            </a:fld>
            <a:endParaRPr lang="en-US" altLang="en-US" dirty="0"/>
          </a:p>
        </p:txBody>
      </p:sp>
    </p:spTree>
    <p:extLst>
      <p:ext uri="{BB962C8B-B14F-4D97-AF65-F5344CB8AC3E}">
        <p14:creationId xmlns:p14="http://schemas.microsoft.com/office/powerpoint/2010/main" val="31994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FFF963A1-F0F9-4F1F-AA9A-2984C2996A53}" type="datetime1">
              <a:rPr lang="en-US" smtClean="0"/>
              <a:t>2/27/2019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155405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A74C624-D208-4334-B2CE-9A67F2EC5900}" type="datetime1">
              <a:rPr lang="en-US" smtClean="0"/>
              <a:t>2/27/2019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35211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20D6B46-875A-4B86-BE45-6E3DF6266421}" type="datetime1">
              <a:rPr lang="en-US" smtClean="0"/>
              <a:t>2/27/2019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0"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165529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912DB51-C913-4708-AF6A-14EFC2A743D2}" type="datetime1">
              <a:rPr lang="en-US" smtClean="0"/>
              <a:t>2/27/2019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6"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415889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A63A86-9886-4F02-B638-61B7DB5A0E91}" type="datetime1">
              <a:rPr lang="en-US" smtClean="0"/>
              <a:t>2/27/2019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5"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304278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E881DC5-0183-4DB5-81A6-3B9D4577D9B3}" type="datetime1">
              <a:rPr lang="en-US" smtClean="0"/>
              <a:t>2/27/2019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168986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AD2BCC2A-2523-43CE-A906-DBC49790739F}" type="datetime1">
              <a:rPr lang="en-US" smtClean="0"/>
              <a:t>2/27/2019</a:t>
            </a:fld>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8216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1FEAAC09-24AF-4909-901D-3012154B36DF}" type="datetime1">
              <a:rPr lang="en-US" smtClean="0"/>
              <a:t>2/27/2019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15" name="Slide Number Placeholder 5"/>
          <p:cNvSpPr>
            <a:spLocks noGrp="1"/>
          </p:cNvSpPr>
          <p:nvPr>
            <p:ph type="sldNum" sz="quarter" idx="4"/>
          </p:nvPr>
        </p:nvSpPr>
        <p:spPr>
          <a:xfrm>
            <a:off x="152400" y="6324600"/>
            <a:ext cx="551167" cy="365125"/>
          </a:xfrm>
          <a:prstGeom prst="rect">
            <a:avLst/>
          </a:prstGeom>
        </p:spPr>
        <p:txBody>
          <a:bodyPr/>
          <a:lstStyle/>
          <a:p>
            <a:pPr>
              <a:defRPr/>
            </a:pPr>
            <a:fld id="{51E78E44-0DCF-4361-AB5A-E8D1C60F4936}" type="slidenum">
              <a:rPr lang="en-US" altLang="en-US" smtClean="0"/>
              <a:pPr>
                <a:defRPr/>
              </a:pPr>
              <a:t>‹#›</a:t>
            </a:fld>
            <a:endParaRPr lang="en-US" altLang="en-US" dirty="0"/>
          </a:p>
        </p:txBody>
      </p:sp>
    </p:spTree>
    <p:extLst>
      <p:ext uri="{BB962C8B-B14F-4D97-AF65-F5344CB8AC3E}">
        <p14:creationId xmlns:p14="http://schemas.microsoft.com/office/powerpoint/2010/main" val="128232538"/>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 id="2147484800" r:id="rId12"/>
    <p:sldLayoutId id="2147484801" r:id="rId13"/>
    <p:sldLayoutId id="2147484802" r:id="rId14"/>
    <p:sldLayoutId id="2147484803" r:id="rId15"/>
    <p:sldLayoutId id="2147484804" r:id="rId16"/>
    <p:sldLayoutId id="214748480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7200"/>
            <a:ext cx="9144000" cy="6096000"/>
          </a:xfrm>
          <a:prstGeom prst="rect">
            <a:avLst/>
          </a:prstGeom>
        </p:spPr>
      </p:pic>
    </p:spTree>
    <p:extLst>
      <p:ext uri="{BB962C8B-B14F-4D97-AF65-F5344CB8AC3E}">
        <p14:creationId xmlns:p14="http://schemas.microsoft.com/office/powerpoint/2010/main" val="178859258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r>
              <a:rPr lang="fa-IR" dirty="0" smtClean="0"/>
              <a:t>ارتباط میان نگرش و رفتار</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t>نگرش ها به رفتارهای ما وابسته اند.</a:t>
            </a:r>
          </a:p>
          <a:p>
            <a:pPr algn="just" rtl="1"/>
            <a:r>
              <a:rPr lang="fa-IR" sz="2800" dirty="0"/>
              <a:t>نگرش لزوما به رفتار منجر نمی شود.</a:t>
            </a:r>
          </a:p>
          <a:p>
            <a:pPr algn="just" rtl="1"/>
            <a:endParaRPr lang="fa-IR" sz="2800" dirty="0"/>
          </a:p>
          <a:p>
            <a:pPr marL="0" indent="0" algn="just" rtl="1">
              <a:buNone/>
            </a:pPr>
            <a:r>
              <a:rPr lang="fa-IR" sz="2800" dirty="0">
                <a:solidFill>
                  <a:schemeClr val="accent1">
                    <a:lumMod val="75000"/>
                  </a:schemeClr>
                </a:solidFill>
              </a:rPr>
              <a:t>مثال: </a:t>
            </a:r>
            <a:r>
              <a:rPr lang="fa-IR" sz="2800" dirty="0"/>
              <a:t>فرد از شغل خود ناراضی است، اما تمایلی به ترک آن ندارد. </a:t>
            </a:r>
          </a:p>
          <a:p>
            <a:pPr marL="0" indent="0" algn="just" rtl="1">
              <a:buNone/>
            </a:pPr>
            <a:r>
              <a:rPr lang="fa-IR" sz="2800" dirty="0">
                <a:solidFill>
                  <a:schemeClr val="accent1">
                    <a:lumMod val="75000"/>
                  </a:schemeClr>
                </a:solidFill>
              </a:rPr>
              <a:t>علت: </a:t>
            </a:r>
            <a:r>
              <a:rPr lang="fa-IR" sz="2800" dirty="0"/>
              <a:t>عدم وجود فرصت شغلی</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10</a:t>
            </a:fld>
            <a:endParaRPr lang="en-US" altLang="en-US" dirty="0"/>
          </a:p>
        </p:txBody>
      </p:sp>
    </p:spTree>
    <p:extLst>
      <p:ext uri="{BB962C8B-B14F-4D97-AF65-F5344CB8AC3E}">
        <p14:creationId xmlns:p14="http://schemas.microsoft.com/office/powerpoint/2010/main" val="35029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پدیده تجانس شناختی</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t>این پدیده زمانی رخ می دهد که در مورد یک موضوع حداقل دو نوع ادراک فرد با هم در </a:t>
            </a:r>
            <a:r>
              <a:rPr lang="fa-IR" sz="2800" dirty="0">
                <a:solidFill>
                  <a:schemeClr val="accent1">
                    <a:lumMod val="75000"/>
                  </a:schemeClr>
                </a:solidFill>
              </a:rPr>
              <a:t>تضاد</a:t>
            </a:r>
            <a:r>
              <a:rPr lang="fa-IR" sz="2800" dirty="0"/>
              <a:t> باشند. در این صورت در فرد </a:t>
            </a:r>
            <a:r>
              <a:rPr lang="fa-IR" sz="2800" dirty="0">
                <a:solidFill>
                  <a:schemeClr val="accent1">
                    <a:lumMod val="75000"/>
                  </a:schemeClr>
                </a:solidFill>
              </a:rPr>
              <a:t>تنش</a:t>
            </a:r>
            <a:r>
              <a:rPr lang="fa-IR" sz="2800" dirty="0"/>
              <a:t> ایجاد می کند و وی سعی می کند با تعدیل یا نفی یکی ادراکات یا نگرش ها، تنش درونی خود را </a:t>
            </a:r>
            <a:r>
              <a:rPr lang="fa-IR" sz="2800" dirty="0">
                <a:solidFill>
                  <a:schemeClr val="accent1">
                    <a:lumMod val="75000"/>
                  </a:schemeClr>
                </a:solidFill>
              </a:rPr>
              <a:t>کاهش</a:t>
            </a:r>
            <a:r>
              <a:rPr lang="fa-IR" sz="2800" dirty="0"/>
              <a:t> دهد.</a:t>
            </a:r>
          </a:p>
          <a:p>
            <a:pPr algn="just" rtl="1"/>
            <a:endParaRPr lang="fa-IR" sz="2800" dirty="0"/>
          </a:p>
          <a:p>
            <a:pPr marL="0" indent="0" algn="just" rtl="1">
              <a:buNone/>
            </a:pPr>
            <a:r>
              <a:rPr lang="fa-IR" sz="2800" dirty="0">
                <a:solidFill>
                  <a:schemeClr val="accent1">
                    <a:lumMod val="75000"/>
                  </a:schemeClr>
                </a:solidFill>
              </a:rPr>
              <a:t>مثال: </a:t>
            </a:r>
            <a:r>
              <a:rPr lang="fa-IR" sz="2800" dirty="0"/>
              <a:t>غیبت کار بدی است.</a:t>
            </a:r>
          </a:p>
          <a:p>
            <a:pPr marL="0" indent="0" algn="just" rtl="1">
              <a:buNone/>
            </a:pPr>
            <a:r>
              <a:rPr lang="fa-IR" sz="2800" dirty="0">
                <a:solidFill>
                  <a:schemeClr val="accent1">
                    <a:lumMod val="75000"/>
                  </a:schemeClr>
                </a:solidFill>
              </a:rPr>
              <a:t>توجیه: </a:t>
            </a:r>
            <a:r>
              <a:rPr lang="fa-IR" sz="2800" dirty="0"/>
              <a:t>در برخی مواقع که چاره ای نباشد اشکالی ندارد و حتی لازم است.</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11</a:t>
            </a:fld>
            <a:endParaRPr lang="en-US" altLang="en-US" dirty="0"/>
          </a:p>
        </p:txBody>
      </p:sp>
    </p:spTree>
    <p:extLst>
      <p:ext uri="{BB962C8B-B14F-4D97-AF65-F5344CB8AC3E}">
        <p14:creationId xmlns:p14="http://schemas.microsoft.com/office/powerpoint/2010/main" val="193167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Autofit/>
          </a:bodyPr>
          <a:lstStyle/>
          <a:p>
            <a:pPr rtl="1"/>
            <a:r>
              <a:rPr lang="fa-IR" sz="2800" dirty="0"/>
              <a:t>نظر فستینگر در مورد تمایل به کاهش ناهماهنگی</a:t>
            </a:r>
            <a:r>
              <a:rPr lang="fa-IR" sz="3600" dirty="0"/>
              <a:t/>
            </a:r>
            <a:br>
              <a:rPr lang="fa-IR" sz="3600" dirty="0"/>
            </a:br>
            <a:r>
              <a:rPr lang="fa-IR" sz="3600" dirty="0"/>
              <a:t> ( تجانس شناختی )</a:t>
            </a:r>
            <a:endParaRPr lang="en-US" sz="3600" dirty="0"/>
          </a:p>
        </p:txBody>
      </p:sp>
      <p:sp>
        <p:nvSpPr>
          <p:cNvPr id="3" name="Content Placeholder 2"/>
          <p:cNvSpPr>
            <a:spLocks noGrp="1"/>
          </p:cNvSpPr>
          <p:nvPr>
            <p:ph idx="1"/>
          </p:nvPr>
        </p:nvSpPr>
        <p:spPr>
          <a:xfrm>
            <a:off x="2506134" y="1828800"/>
            <a:ext cx="7704667" cy="4800600"/>
          </a:xfrm>
        </p:spPr>
        <p:txBody>
          <a:bodyPr>
            <a:normAutofit/>
          </a:bodyPr>
          <a:lstStyle/>
          <a:p>
            <a:pPr marL="514350" indent="-514350" algn="just" rtl="1">
              <a:buFont typeface="+mj-lt"/>
              <a:buAutoNum type="arabicPeriod"/>
            </a:pPr>
            <a:r>
              <a:rPr lang="fa-IR" sz="2800" dirty="0"/>
              <a:t>اهمیت عوامل ایجاد ناهماهنگی</a:t>
            </a:r>
          </a:p>
          <a:p>
            <a:pPr marL="514350" indent="-514350" algn="just" rtl="1">
              <a:buFont typeface="+mj-lt"/>
              <a:buAutoNum type="arabicPeriod"/>
            </a:pPr>
            <a:r>
              <a:rPr lang="fa-IR" sz="2800" dirty="0"/>
              <a:t>میزان تاثیر گذاری ما بر عوامل</a:t>
            </a:r>
          </a:p>
          <a:p>
            <a:pPr marL="971550" lvl="1" indent="-514350" algn="just" rtl="1">
              <a:buFont typeface="+mj-lt"/>
              <a:buAutoNum type="arabicPeriod"/>
            </a:pPr>
            <a:r>
              <a:rPr lang="fa-IR" dirty="0" smtClean="0"/>
              <a:t>نگرش ها مهم باشند.</a:t>
            </a:r>
          </a:p>
          <a:p>
            <a:pPr marL="971550" lvl="1" indent="-514350" algn="just" rtl="1">
              <a:buFont typeface="+mj-lt"/>
              <a:buAutoNum type="arabicPeriod"/>
            </a:pPr>
            <a:r>
              <a:rPr lang="fa-IR" dirty="0" smtClean="0"/>
              <a:t>وابسته به عواملی است که باور داریم می توانیم آن ها را کنترل کنیم.</a:t>
            </a:r>
          </a:p>
          <a:p>
            <a:pPr marL="514350" indent="-514350" algn="just" rtl="1">
              <a:buFont typeface="+mj-lt"/>
              <a:buAutoNum type="arabicPeriod"/>
            </a:pPr>
            <a:r>
              <a:rPr lang="fa-IR" sz="2800" dirty="0"/>
              <a:t>پاداش زیاد</a:t>
            </a:r>
            <a:endParaRPr lang="fa-IR" dirty="0" smtClean="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12</a:t>
            </a:fld>
            <a:endParaRPr lang="en-US" altLang="en-US" dirty="0"/>
          </a:p>
        </p:txBody>
      </p:sp>
    </p:spTree>
    <p:extLst>
      <p:ext uri="{BB962C8B-B14F-4D97-AF65-F5344CB8AC3E}">
        <p14:creationId xmlns:p14="http://schemas.microsoft.com/office/powerpoint/2010/main" val="266603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Autofit/>
          </a:bodyPr>
          <a:lstStyle/>
          <a:p>
            <a:pPr rtl="1"/>
            <a:r>
              <a:rPr lang="fa-IR" dirty="0"/>
              <a:t>رابطه نگرش و رفتار</a:t>
            </a:r>
            <a:endParaRPr lang="en-US" sz="3600" dirty="0"/>
          </a:p>
        </p:txBody>
      </p:sp>
      <p:sp>
        <p:nvSpPr>
          <p:cNvPr id="3" name="Content Placeholder 2"/>
          <p:cNvSpPr>
            <a:spLocks noGrp="1"/>
          </p:cNvSpPr>
          <p:nvPr>
            <p:ph idx="1"/>
          </p:nvPr>
        </p:nvSpPr>
        <p:spPr>
          <a:xfrm>
            <a:off x="1295400" y="1828800"/>
            <a:ext cx="10439400" cy="4800600"/>
          </a:xfrm>
        </p:spPr>
        <p:txBody>
          <a:bodyPr>
            <a:normAutofit/>
          </a:bodyPr>
          <a:lstStyle/>
          <a:p>
            <a:pPr algn="just" rtl="1"/>
            <a:r>
              <a:rPr lang="fa-IR" dirty="0"/>
              <a:t>در گذشته چنين مي پنداشتند كه نگرش و رفتار رابطه </a:t>
            </a:r>
            <a:r>
              <a:rPr lang="fa-IR" dirty="0" smtClean="0"/>
              <a:t>علّي </a:t>
            </a:r>
            <a:r>
              <a:rPr lang="fa-IR" dirty="0"/>
              <a:t>با هم دارند يعني نگرش فرد تعيين كننده كارهايي است كه انجام مي دهد</a:t>
            </a:r>
            <a:r>
              <a:rPr lang="fa-IR" dirty="0" smtClean="0"/>
              <a:t>.</a:t>
            </a:r>
          </a:p>
          <a:p>
            <a:pPr algn="just" rtl="1"/>
            <a:r>
              <a:rPr lang="fa-IR" dirty="0" smtClean="0"/>
              <a:t>اما </a:t>
            </a:r>
            <a:r>
              <a:rPr lang="fa-IR" dirty="0"/>
              <a:t>در سالهاي </a:t>
            </a:r>
            <a:r>
              <a:rPr lang="fa-IR" dirty="0" smtClean="0"/>
              <a:t>اخير</a:t>
            </a:r>
            <a:r>
              <a:rPr lang="fa-IR" dirty="0"/>
              <a:t> </a:t>
            </a:r>
            <a:r>
              <a:rPr lang="fa-IR" dirty="0" smtClean="0"/>
              <a:t>(1960) </a:t>
            </a:r>
            <a:r>
              <a:rPr lang="fa-IR" dirty="0"/>
              <a:t>اين رابطه كه به </a:t>
            </a:r>
            <a:r>
              <a:rPr lang="fa-IR" dirty="0" smtClean="0"/>
              <a:t>اسم (</a:t>
            </a:r>
            <a:r>
              <a:rPr lang="en-US" dirty="0" smtClean="0"/>
              <a:t>Attitude-Behavior</a:t>
            </a:r>
            <a:r>
              <a:rPr lang="fa-IR" dirty="0" smtClean="0"/>
              <a:t>) </a:t>
            </a:r>
            <a:r>
              <a:rPr lang="en-US" dirty="0" smtClean="0"/>
              <a:t>A-B</a:t>
            </a:r>
            <a:r>
              <a:rPr lang="fa-IR" dirty="0" smtClean="0"/>
              <a:t> </a:t>
            </a:r>
            <a:r>
              <a:rPr lang="fa-IR" dirty="0"/>
              <a:t>ناميده مي شود چنين بيان مي كند كه بين اين دو رابطه اي وجود نداشته يا در صورت وجود بسيار كم اهميت  هست . چون فشارهاي اجتماعي افراد را واردا مي كند بگونه اي مغاير با نگرش خود رفتار كند.</a:t>
            </a:r>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13</a:t>
            </a:fld>
            <a:endParaRPr lang="en-US" altLang="en-US" dirty="0"/>
          </a:p>
        </p:txBody>
      </p:sp>
    </p:spTree>
    <p:extLst>
      <p:ext uri="{BB962C8B-B14F-4D97-AF65-F5344CB8AC3E}">
        <p14:creationId xmlns:p14="http://schemas.microsoft.com/office/powerpoint/2010/main" val="189356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Autofit/>
          </a:bodyPr>
          <a:lstStyle/>
          <a:p>
            <a:pPr rtl="1"/>
            <a:r>
              <a:rPr lang="fa-IR" dirty="0" smtClean="0"/>
              <a:t>اندازه گیری رابطه </a:t>
            </a:r>
            <a:r>
              <a:rPr lang="fa-IR" dirty="0"/>
              <a:t>نگرش و رفتار</a:t>
            </a:r>
            <a:endParaRPr lang="en-US" sz="3600" dirty="0"/>
          </a:p>
        </p:txBody>
      </p:sp>
      <p:sp>
        <p:nvSpPr>
          <p:cNvPr id="3" name="Content Placeholder 2"/>
          <p:cNvSpPr>
            <a:spLocks noGrp="1"/>
          </p:cNvSpPr>
          <p:nvPr>
            <p:ph idx="1"/>
          </p:nvPr>
        </p:nvSpPr>
        <p:spPr>
          <a:xfrm>
            <a:off x="1295400" y="1828800"/>
            <a:ext cx="10439400" cy="4800600"/>
          </a:xfrm>
        </p:spPr>
        <p:txBody>
          <a:bodyPr>
            <a:normAutofit/>
          </a:bodyPr>
          <a:lstStyle/>
          <a:p>
            <a:pPr algn="just" rtl="1"/>
            <a:r>
              <a:rPr lang="fa-IR" dirty="0" smtClean="0"/>
              <a:t>افراد می توانند در یک لحظه نگرش های مختلف و متناقض داشته باشند.</a:t>
            </a:r>
          </a:p>
          <a:p>
            <a:pPr algn="just" rtl="1"/>
            <a:r>
              <a:rPr lang="fa-IR" dirty="0" smtClean="0"/>
              <a:t>اما نهایتا می توان گفت رابطه ای مثبت بین این دو وجود دارد.</a:t>
            </a:r>
          </a:p>
          <a:p>
            <a:pPr algn="just" rtl="1"/>
            <a:endParaRPr lang="fa-IR" dirty="0" smtClean="0"/>
          </a:p>
          <a:p>
            <a:pPr algn="just" rtl="1"/>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14</a:t>
            </a:fld>
            <a:endParaRPr lang="en-US" altLang="en-US" dirty="0"/>
          </a:p>
        </p:txBody>
      </p:sp>
    </p:spTree>
    <p:extLst>
      <p:ext uri="{BB962C8B-B14F-4D97-AF65-F5344CB8AC3E}">
        <p14:creationId xmlns:p14="http://schemas.microsoft.com/office/powerpoint/2010/main" val="337387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506134" y="762000"/>
          <a:ext cx="7704667" cy="5237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51E78E44-0DCF-4361-AB5A-E8D1C60F4936}" type="slidenum">
              <a:rPr lang="en-US" altLang="en-US" smtClean="0"/>
              <a:pPr>
                <a:defRPr/>
              </a:pPr>
              <a:t>15</a:t>
            </a:fld>
            <a:endParaRPr lang="en-US" altLang="en-US" dirty="0"/>
          </a:p>
        </p:txBody>
      </p:sp>
    </p:spTree>
    <p:extLst>
      <p:ext uri="{BB962C8B-B14F-4D97-AF65-F5344CB8AC3E}">
        <p14:creationId xmlns:p14="http://schemas.microsoft.com/office/powerpoint/2010/main" val="233822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رضایت شغلی</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t>به ارزیابی و احساس مثبت کارمند نسبت به شغل و سازمان گفته می شود که ناشی از محیط کاری مناسب است.</a:t>
            </a:r>
          </a:p>
          <a:p>
            <a:pPr algn="just" rtl="1"/>
            <a:endParaRPr lang="fa-IR" sz="2800" dirty="0"/>
          </a:p>
          <a:p>
            <a:pPr algn="just" rtl="1"/>
            <a:endParaRPr lang="fa-IR" sz="2800" dirty="0"/>
          </a:p>
          <a:p>
            <a:pPr algn="just" rtl="1"/>
            <a:endParaRPr lang="fa-IR" sz="2800" dirty="0"/>
          </a:p>
          <a:p>
            <a:pPr algn="just" rtl="1"/>
            <a:endParaRPr lang="fa-IR" sz="2800"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16</a:t>
            </a:fld>
            <a:endParaRPr lang="en-US" altLang="en-US" dirty="0"/>
          </a:p>
        </p:txBody>
      </p:sp>
      <p:pic>
        <p:nvPicPr>
          <p:cNvPr id="3074" name="Picture 2" descr="C:\Users\Reza\Desktop\job-satisfaction.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743200" y="3719530"/>
            <a:ext cx="6553200" cy="316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r>
              <a:rPr lang="fa-IR" dirty="0" smtClean="0"/>
              <a:t>عواملی که موجب کاهش رضایت شغلی می شوند.</a:t>
            </a:r>
            <a:endParaRPr lang="en-US" dirty="0"/>
          </a:p>
        </p:txBody>
      </p:sp>
      <p:graphicFrame>
        <p:nvGraphicFramePr>
          <p:cNvPr id="4" name="Content Placeholder 3"/>
          <p:cNvGraphicFramePr>
            <a:graphicFrameLocks noGrp="1"/>
          </p:cNvGraphicFramePr>
          <p:nvPr>
            <p:ph idx="1"/>
            <p:extLst/>
          </p:nvPr>
        </p:nvGraphicFramePr>
        <p:xfrm>
          <a:off x="2667001" y="1905000"/>
          <a:ext cx="7704667"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17</a:t>
            </a:fld>
            <a:endParaRPr lang="en-US" altLang="en-US" dirty="0"/>
          </a:p>
        </p:txBody>
      </p:sp>
    </p:spTree>
    <p:extLst>
      <p:ext uri="{BB962C8B-B14F-4D97-AF65-F5344CB8AC3E}">
        <p14:creationId xmlns:p14="http://schemas.microsoft.com/office/powerpoint/2010/main" val="370904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r>
              <a:rPr lang="fa-IR" dirty="0" smtClean="0"/>
              <a:t>عواملی که موجب افزایش رضایت شغلی می شوند.</a:t>
            </a:r>
            <a:endParaRPr lang="en-US" dirty="0"/>
          </a:p>
        </p:txBody>
      </p:sp>
      <p:graphicFrame>
        <p:nvGraphicFramePr>
          <p:cNvPr id="4" name="Content Placeholder 3"/>
          <p:cNvGraphicFramePr>
            <a:graphicFrameLocks noGrp="1"/>
          </p:cNvGraphicFramePr>
          <p:nvPr>
            <p:ph idx="1"/>
            <p:extLst/>
          </p:nvPr>
        </p:nvGraphicFramePr>
        <p:xfrm>
          <a:off x="2667001" y="1905000"/>
          <a:ext cx="7704667"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18</a:t>
            </a:fld>
            <a:endParaRPr lang="en-US" altLang="en-US" dirty="0"/>
          </a:p>
        </p:txBody>
      </p:sp>
    </p:spTree>
    <p:extLst>
      <p:ext uri="{BB962C8B-B14F-4D97-AF65-F5344CB8AC3E}">
        <p14:creationId xmlns:p14="http://schemas.microsoft.com/office/powerpoint/2010/main" val="34642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a:bodyPr>
          <a:lstStyle/>
          <a:p>
            <a:r>
              <a:rPr lang="fa-IR" sz="3200" dirty="0"/>
              <a:t>دستاوردهای رضایت و عدم رضایت شغلی</a:t>
            </a:r>
            <a:endParaRPr lang="en-US" sz="3200" dirty="0"/>
          </a:p>
        </p:txBody>
      </p:sp>
      <p:graphicFrame>
        <p:nvGraphicFramePr>
          <p:cNvPr id="4" name="Content Placeholder 3"/>
          <p:cNvGraphicFramePr>
            <a:graphicFrameLocks noGrp="1"/>
          </p:cNvGraphicFramePr>
          <p:nvPr>
            <p:ph idx="1"/>
            <p:extLst/>
          </p:nvPr>
        </p:nvGraphicFramePr>
        <p:xfrm>
          <a:off x="2667001" y="1676400"/>
          <a:ext cx="7704667"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19</a:t>
            </a:fld>
            <a:endParaRPr lang="en-US" altLang="en-US" dirty="0"/>
          </a:p>
        </p:txBody>
      </p:sp>
    </p:spTree>
    <p:extLst>
      <p:ext uri="{BB962C8B-B14F-4D97-AF65-F5344CB8AC3E}">
        <p14:creationId xmlns:p14="http://schemas.microsoft.com/office/powerpoint/2010/main" val="254350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2</a:t>
            </a:fld>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2583"/>
            <a:ext cx="12288644" cy="7199789"/>
          </a:xfrm>
          <a:prstGeom prst="rect">
            <a:avLst/>
          </a:prstGeom>
        </p:spPr>
      </p:pic>
    </p:spTree>
    <p:extLst>
      <p:ext uri="{BB962C8B-B14F-4D97-AF65-F5344CB8AC3E}">
        <p14:creationId xmlns:p14="http://schemas.microsoft.com/office/powerpoint/2010/main" val="129569836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ابزارها و روش های سازمان جهت افزایش رضایت شغلی</a:t>
            </a:r>
            <a:endParaRPr lang="en-US" dirty="0"/>
          </a:p>
        </p:txBody>
      </p:sp>
      <p:graphicFrame>
        <p:nvGraphicFramePr>
          <p:cNvPr id="4" name="Content Placeholder 3"/>
          <p:cNvGraphicFramePr>
            <a:graphicFrameLocks noGrp="1"/>
          </p:cNvGraphicFramePr>
          <p:nvPr>
            <p:ph idx="1"/>
            <p:extLst/>
          </p:nvPr>
        </p:nvGraphicFramePr>
        <p:xfrm>
          <a:off x="3124200" y="1981200"/>
          <a:ext cx="7010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20</a:t>
            </a:fld>
            <a:endParaRPr lang="en-US" altLang="en-US" dirty="0"/>
          </a:p>
        </p:txBody>
      </p:sp>
    </p:spTree>
    <p:extLst>
      <p:ext uri="{BB962C8B-B14F-4D97-AF65-F5344CB8AC3E}">
        <p14:creationId xmlns:p14="http://schemas.microsoft.com/office/powerpoint/2010/main" val="185921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درگیری شغلی</a:t>
            </a:r>
            <a:endParaRPr lang="en-US" dirty="0"/>
          </a:p>
        </p:txBody>
      </p:sp>
      <p:sp>
        <p:nvSpPr>
          <p:cNvPr id="3" name="Content Placeholder 2"/>
          <p:cNvSpPr>
            <a:spLocks noGrp="1"/>
          </p:cNvSpPr>
          <p:nvPr>
            <p:ph idx="1"/>
          </p:nvPr>
        </p:nvSpPr>
        <p:spPr>
          <a:xfrm>
            <a:off x="2514601" y="1725918"/>
            <a:ext cx="7704667" cy="1931682"/>
          </a:xfrm>
        </p:spPr>
        <p:txBody>
          <a:bodyPr>
            <a:normAutofit/>
          </a:bodyPr>
          <a:lstStyle/>
          <a:p>
            <a:pPr algn="just" rtl="1"/>
            <a:r>
              <a:rPr lang="fa-IR" sz="2800" dirty="0"/>
              <a:t>درگیری شغلی با رضایت شغلی ارتباط دارد.</a:t>
            </a:r>
          </a:p>
          <a:p>
            <a:pPr algn="just" rtl="1"/>
            <a:r>
              <a:rPr lang="fa-IR" sz="2800" dirty="0"/>
              <a:t>گافمن: «دلبستگی خود انگیخته</a:t>
            </a:r>
            <a:r>
              <a:rPr lang="fa-IR" sz="2800" baseline="30000" dirty="0"/>
              <a:t> </a:t>
            </a:r>
            <a:r>
              <a:rPr lang="fa-IR" sz="2800" dirty="0"/>
              <a:t>به نقش و صرف توجه و تلاش فراوان برای اجرای آن»</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21</a:t>
            </a:fld>
            <a:endParaRPr lang="en-US"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33467" y="3078944"/>
            <a:ext cx="6781799" cy="395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8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تعهد سازمانی</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t>به میزان ارتباط عاطفی و روانی با شغل، سازمان، مدیر و همکاران گفته می شود به گونه ای که فرد را وادار می کند تا فعالیت هایی بیش از وظایف عادی خود در سازمان انجام دهد.</a:t>
            </a:r>
          </a:p>
          <a:p>
            <a:pPr algn="just" rtl="1"/>
            <a:endParaRPr lang="fa-IR" sz="2800" dirty="0"/>
          </a:p>
          <a:p>
            <a:pPr algn="just" rtl="1"/>
            <a:endParaRPr lang="fa-IR" sz="2800" dirty="0"/>
          </a:p>
          <a:p>
            <a:pPr algn="just" rtl="1"/>
            <a:endParaRPr lang="fa-IR" sz="2800" dirty="0"/>
          </a:p>
          <a:p>
            <a:pPr algn="just" rtl="1"/>
            <a:endParaRPr lang="fa-IR" sz="2800"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22</a:t>
            </a:fld>
            <a:endParaRPr lang="en-US"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10806" y="3461360"/>
            <a:ext cx="4981194" cy="316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6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ویژگی های کارمندان متعهد</a:t>
            </a:r>
            <a:endParaRPr lang="en-US" dirty="0"/>
          </a:p>
        </p:txBody>
      </p:sp>
      <p:sp>
        <p:nvSpPr>
          <p:cNvPr id="3" name="Content Placeholder 2"/>
          <p:cNvSpPr>
            <a:spLocks noGrp="1"/>
          </p:cNvSpPr>
          <p:nvPr>
            <p:ph idx="1"/>
          </p:nvPr>
        </p:nvSpPr>
        <p:spPr>
          <a:xfrm>
            <a:off x="2506134" y="1447800"/>
            <a:ext cx="7704667" cy="5181600"/>
          </a:xfrm>
        </p:spPr>
        <p:txBody>
          <a:bodyPr>
            <a:normAutofit fontScale="92500"/>
          </a:bodyPr>
          <a:lstStyle/>
          <a:p>
            <a:pPr algn="just" rtl="1"/>
            <a:r>
              <a:rPr lang="fa-IR" sz="2800" dirty="0"/>
              <a:t>برای رسیدن به اهداف و ماموریت های سازمان به عنوان </a:t>
            </a:r>
            <a:r>
              <a:rPr lang="fa-IR" sz="2800" dirty="0">
                <a:solidFill>
                  <a:schemeClr val="accent1">
                    <a:lumMod val="75000"/>
                  </a:schemeClr>
                </a:solidFill>
              </a:rPr>
              <a:t>عضو فعال</a:t>
            </a:r>
            <a:r>
              <a:rPr lang="fa-IR" sz="2800" dirty="0"/>
              <a:t>، تعصب می ورزند.</a:t>
            </a:r>
          </a:p>
          <a:p>
            <a:pPr algn="just" rtl="1"/>
            <a:r>
              <a:rPr lang="fa-IR" sz="2800" dirty="0"/>
              <a:t>وابستگی بیشتری نسبت به سازمان دارند و ارزش های سازمان را به عنوان </a:t>
            </a:r>
            <a:r>
              <a:rPr lang="fa-IR" sz="2800" dirty="0">
                <a:solidFill>
                  <a:schemeClr val="accent1">
                    <a:lumMod val="75000"/>
                  </a:schemeClr>
                </a:solidFill>
              </a:rPr>
              <a:t>استانداردهای طلایی </a:t>
            </a:r>
            <a:r>
              <a:rPr lang="fa-IR" sz="2800" dirty="0"/>
              <a:t>می دانند که باید دقیقا رعایت شود.</a:t>
            </a:r>
          </a:p>
          <a:p>
            <a:pPr algn="just" rtl="1"/>
            <a:r>
              <a:rPr lang="fa-IR" sz="2800" dirty="0"/>
              <a:t>احتمال کناره گیری از شغل حتی هنگامی که رضایت کافی ندارند </a:t>
            </a:r>
            <a:r>
              <a:rPr lang="fa-IR" sz="2800" dirty="0">
                <a:solidFill>
                  <a:schemeClr val="accent1">
                    <a:lumMod val="75000"/>
                  </a:schemeClr>
                </a:solidFill>
              </a:rPr>
              <a:t>بسیار کم </a:t>
            </a:r>
            <a:r>
              <a:rPr lang="fa-IR" sz="2800" dirty="0"/>
              <a:t>است، زیرا به سازمان خود احساس وفاداری و وابستگی عاطفی دارند.</a:t>
            </a:r>
          </a:p>
          <a:p>
            <a:pPr algn="just" rtl="1"/>
            <a:r>
              <a:rPr lang="fa-IR" sz="2800" dirty="0"/>
              <a:t>این افراد شغل خود را بسیار </a:t>
            </a:r>
            <a:r>
              <a:rPr lang="fa-IR" sz="2800" dirty="0">
                <a:solidFill>
                  <a:schemeClr val="accent1">
                    <a:lumMod val="75000"/>
                  </a:schemeClr>
                </a:solidFill>
              </a:rPr>
              <a:t>با معنا و مهم </a:t>
            </a:r>
            <a:r>
              <a:rPr lang="fa-IR" sz="2800" dirty="0"/>
              <a:t>می دانند و خالصانه تلاش می کنند تا از رقبا پیشی بگیرند.</a:t>
            </a:r>
          </a:p>
          <a:p>
            <a:pPr algn="just" rtl="1"/>
            <a:r>
              <a:rPr lang="fa-IR" sz="2800" dirty="0"/>
              <a:t>میزان </a:t>
            </a:r>
            <a:r>
              <a:rPr lang="fa-IR" sz="2800" dirty="0">
                <a:solidFill>
                  <a:schemeClr val="accent1">
                    <a:lumMod val="75000"/>
                  </a:schemeClr>
                </a:solidFill>
              </a:rPr>
              <a:t>مشارکت بالایی </a:t>
            </a:r>
            <a:r>
              <a:rPr lang="fa-IR" sz="2800" dirty="0"/>
              <a:t>در سازمان دارند.</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23</a:t>
            </a:fld>
            <a:endParaRPr lang="en-US" altLang="en-US" dirty="0"/>
          </a:p>
        </p:txBody>
      </p:sp>
    </p:spTree>
    <p:extLst>
      <p:ext uri="{BB962C8B-B14F-4D97-AF65-F5344CB8AC3E}">
        <p14:creationId xmlns:p14="http://schemas.microsoft.com/office/powerpoint/2010/main" val="31264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152401"/>
            <a:ext cx="7704667" cy="685799"/>
          </a:xfrm>
        </p:spPr>
        <p:txBody>
          <a:bodyPr>
            <a:normAutofit fontScale="90000"/>
          </a:bodyPr>
          <a:lstStyle/>
          <a:p>
            <a:pPr rtl="1"/>
            <a:r>
              <a:rPr lang="fa-IR" dirty="0" smtClean="0"/>
              <a:t>انواع تعهد</a:t>
            </a:r>
            <a:endParaRPr lang="en-US" dirty="0"/>
          </a:p>
        </p:txBody>
      </p:sp>
      <p:graphicFrame>
        <p:nvGraphicFramePr>
          <p:cNvPr id="6" name="Content Placeholder 3"/>
          <p:cNvGraphicFramePr>
            <a:graphicFrameLocks noGrp="1"/>
          </p:cNvGraphicFramePr>
          <p:nvPr>
            <p:ph idx="1"/>
            <p:extLst/>
          </p:nvPr>
        </p:nvGraphicFramePr>
        <p:xfrm>
          <a:off x="2514601" y="838200"/>
          <a:ext cx="7704137"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24</a:t>
            </a:fld>
            <a:endParaRPr lang="en-US" altLang="en-US" dirty="0"/>
          </a:p>
        </p:txBody>
      </p:sp>
      <p:sp>
        <p:nvSpPr>
          <p:cNvPr id="7" name="Title 1"/>
          <p:cNvSpPr txBox="1">
            <a:spLocks/>
          </p:cNvSpPr>
          <p:nvPr/>
        </p:nvSpPr>
        <p:spPr>
          <a:xfrm>
            <a:off x="2514601" y="6019801"/>
            <a:ext cx="7704667" cy="685799"/>
          </a:xfrm>
          <a:prstGeom prst="rect">
            <a:avLst/>
          </a:prstGeom>
          <a:effectLst/>
        </p:spPr>
        <p:txBody>
          <a:bodyPr vert="horz" lIns="91440" tIns="45720" rIns="91440" bIns="45720" rtlCol="0" anchor="ctr">
            <a:normAutofit fontScale="6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fontAlgn="auto">
              <a:spcAft>
                <a:spcPts val="0"/>
              </a:spcAft>
            </a:pPr>
            <a:r>
              <a:rPr lang="fa-IR" dirty="0"/>
              <a:t>تعهد احساسی نقش بسیار زیادی در کاهش رفتارهای انحرافی دارد ولی تعهد مداوم چنین نیست.</a:t>
            </a:r>
            <a:endParaRPr lang="en-US" dirty="0"/>
          </a:p>
        </p:txBody>
      </p:sp>
    </p:spTree>
    <p:extLst>
      <p:ext uri="{BB962C8B-B14F-4D97-AF65-F5344CB8AC3E}">
        <p14:creationId xmlns:p14="http://schemas.microsoft.com/office/powerpoint/2010/main" val="306530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عوامل موثر بر عملکرد شغلی که منبعث از نگرش می باشند</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t>امید</a:t>
            </a:r>
          </a:p>
          <a:p>
            <a:pPr lvl="1" algn="just" rtl="1"/>
            <a:r>
              <a:rPr lang="fa-IR" dirty="0" smtClean="0"/>
              <a:t>عبارتند از قدرت تمرکز ذهنی و تصویرپردازی فرد جهت کسب اهداف</a:t>
            </a:r>
          </a:p>
          <a:p>
            <a:pPr algn="just" rtl="1"/>
            <a:r>
              <a:rPr lang="fa-IR" sz="2800" dirty="0"/>
              <a:t>رضایت شغلی</a:t>
            </a:r>
          </a:p>
          <a:p>
            <a:pPr algn="just" rtl="1"/>
            <a:r>
              <a:rPr lang="fa-IR" sz="2800" dirty="0"/>
              <a:t>تعهد سازمانی</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25</a:t>
            </a:fld>
            <a:endParaRPr lang="en-US" altLang="en-US" dirty="0"/>
          </a:p>
        </p:txBody>
      </p:sp>
    </p:spTree>
    <p:extLst>
      <p:ext uri="{BB962C8B-B14F-4D97-AF65-F5344CB8AC3E}">
        <p14:creationId xmlns:p14="http://schemas.microsoft.com/office/powerpoint/2010/main" val="97647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381000"/>
            <a:ext cx="7704667" cy="685799"/>
          </a:xfrm>
        </p:spPr>
        <p:txBody>
          <a:bodyPr>
            <a:normAutofit fontScale="90000"/>
          </a:bodyPr>
          <a:lstStyle/>
          <a:p>
            <a:pPr rtl="1"/>
            <a:r>
              <a:rPr lang="fa-IR" dirty="0" smtClean="0"/>
              <a:t>ویژگی های افراد امیدوار</a:t>
            </a:r>
            <a:endParaRPr lang="en-US" dirty="0"/>
          </a:p>
        </p:txBody>
      </p:sp>
      <p:graphicFrame>
        <p:nvGraphicFramePr>
          <p:cNvPr id="4" name="Content Placeholder 3"/>
          <p:cNvGraphicFramePr>
            <a:graphicFrameLocks noGrp="1"/>
          </p:cNvGraphicFramePr>
          <p:nvPr>
            <p:ph idx="1"/>
            <p:extLst/>
          </p:nvPr>
        </p:nvGraphicFramePr>
        <p:xfrm>
          <a:off x="2506134" y="1447800"/>
          <a:ext cx="7704667"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51E78E44-0DCF-4361-AB5A-E8D1C60F4936}" type="slidenum">
              <a:rPr lang="en-US" altLang="en-US" smtClean="0"/>
              <a:pPr>
                <a:defRPr/>
              </a:pPr>
              <a:t>26</a:t>
            </a:fld>
            <a:endParaRPr lang="en-US" altLang="en-US" dirty="0"/>
          </a:p>
        </p:txBody>
      </p:sp>
    </p:spTree>
    <p:extLst>
      <p:ext uri="{BB962C8B-B14F-4D97-AF65-F5344CB8AC3E}">
        <p14:creationId xmlns:p14="http://schemas.microsoft.com/office/powerpoint/2010/main" val="228538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رضایت شغلی و اندازه گیری آن</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solidFill>
                  <a:schemeClr val="accent1">
                    <a:lumMod val="75000"/>
                  </a:schemeClr>
                </a:solidFill>
              </a:rPr>
              <a:t>شغل: </a:t>
            </a:r>
            <a:r>
              <a:rPr lang="fa-IR" sz="2800" dirty="0"/>
              <a:t>واژه شغل منحصر به جابجایی کاغذها، نوشتن برنامه، کدنویسی و ... نیست؛ بلکه یک شغل به تعاملات میان همکاران و روسا، پیروی از قوانین و سیاست های سازمانی، انجام کار استاندارد و پذیرفتن شرایط کاری جاری نیاز دارد.</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27</a:t>
            </a:fld>
            <a:endParaRPr lang="en-US" altLang="en-US" dirty="0"/>
          </a:p>
        </p:txBody>
      </p:sp>
    </p:spTree>
    <p:extLst>
      <p:ext uri="{BB962C8B-B14F-4D97-AF65-F5344CB8AC3E}">
        <p14:creationId xmlns:p14="http://schemas.microsoft.com/office/powerpoint/2010/main" val="136490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533401"/>
            <a:ext cx="7704667" cy="685799"/>
          </a:xfrm>
        </p:spPr>
        <p:txBody>
          <a:bodyPr>
            <a:normAutofit fontScale="90000"/>
          </a:bodyPr>
          <a:lstStyle/>
          <a:p>
            <a:pPr rtl="1"/>
            <a:r>
              <a:rPr lang="fa-IR" dirty="0" smtClean="0"/>
              <a:t>عوامل موثر بر رضایت شغلی</a:t>
            </a:r>
            <a:endParaRPr lang="en-US" dirty="0"/>
          </a:p>
        </p:txBody>
      </p:sp>
      <p:graphicFrame>
        <p:nvGraphicFramePr>
          <p:cNvPr id="4" name="Content Placeholder 3"/>
          <p:cNvGraphicFramePr>
            <a:graphicFrameLocks noGrp="1"/>
          </p:cNvGraphicFramePr>
          <p:nvPr>
            <p:ph idx="1"/>
            <p:extLst/>
          </p:nvPr>
        </p:nvGraphicFramePr>
        <p:xfrm>
          <a:off x="2362200" y="1371600"/>
          <a:ext cx="7772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51E78E44-0DCF-4361-AB5A-E8D1C60F4936}" type="slidenum">
              <a:rPr lang="en-US" altLang="en-US" smtClean="0"/>
              <a:pPr>
                <a:defRPr/>
              </a:pPr>
              <a:t>28</a:t>
            </a:fld>
            <a:endParaRPr lang="en-US" altLang="en-US" dirty="0"/>
          </a:p>
        </p:txBody>
      </p:sp>
    </p:spTree>
    <p:extLst>
      <p:ext uri="{BB962C8B-B14F-4D97-AF65-F5344CB8AC3E}">
        <p14:creationId xmlns:p14="http://schemas.microsoft.com/office/powerpoint/2010/main" val="329144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762001"/>
            <a:ext cx="7704667" cy="685799"/>
          </a:xfrm>
        </p:spPr>
        <p:txBody>
          <a:bodyPr>
            <a:normAutofit fontScale="90000"/>
          </a:bodyPr>
          <a:lstStyle/>
          <a:p>
            <a:pPr rtl="1"/>
            <a:r>
              <a:rPr lang="fa-IR" dirty="0" smtClean="0"/>
              <a:t>چه افرادی بیشتر از دیگران از شغل خود لذت می برند؟</a:t>
            </a:r>
            <a:endParaRPr lang="en-US" dirty="0"/>
          </a:p>
        </p:txBody>
      </p:sp>
      <p:graphicFrame>
        <p:nvGraphicFramePr>
          <p:cNvPr id="4" name="Content Placeholder 3"/>
          <p:cNvGraphicFramePr>
            <a:graphicFrameLocks noGrp="1"/>
          </p:cNvGraphicFramePr>
          <p:nvPr>
            <p:ph idx="1"/>
            <p:extLst/>
          </p:nvPr>
        </p:nvGraphicFramePr>
        <p:xfrm>
          <a:off x="2506134" y="1676400"/>
          <a:ext cx="7704667"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51E78E44-0DCF-4361-AB5A-E8D1C60F4936}" type="slidenum">
              <a:rPr lang="en-US" altLang="en-US" smtClean="0"/>
              <a:pPr>
                <a:defRPr/>
              </a:pPr>
              <a:t>29</a:t>
            </a:fld>
            <a:endParaRPr lang="en-US" altLang="en-US" dirty="0"/>
          </a:p>
        </p:txBody>
      </p:sp>
    </p:spTree>
    <p:extLst>
      <p:ext uri="{BB962C8B-B14F-4D97-AF65-F5344CB8AC3E}">
        <p14:creationId xmlns:p14="http://schemas.microsoft.com/office/powerpoint/2010/main" val="296382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a:t>فصل </a:t>
            </a:r>
            <a:r>
              <a:rPr lang="fa-IR" b="1" dirty="0" smtClean="0"/>
              <a:t>2 </a:t>
            </a:r>
            <a:r>
              <a:rPr lang="fa-IR" b="1" dirty="0"/>
              <a:t>: </a:t>
            </a:r>
            <a:r>
              <a:rPr lang="fa-IR" b="1" dirty="0"/>
              <a:t>مبانی رفتار فرد</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1034" r="30284"/>
          <a:stretch/>
        </p:blipFill>
        <p:spPr>
          <a:xfrm>
            <a:off x="2514600" y="2438399"/>
            <a:ext cx="2819400" cy="3986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3</a:t>
            </a:fld>
            <a:endParaRPr lang="en-US" alt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450213"/>
            <a:ext cx="2709736" cy="4056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80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رویکردهای اندازه گیری رضایت شغلی</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solidFill>
                  <a:schemeClr val="accent1">
                    <a:lumMod val="75000"/>
                  </a:schemeClr>
                </a:solidFill>
              </a:rPr>
              <a:t>روش اول: </a:t>
            </a:r>
            <a:r>
              <a:rPr lang="fa-IR" sz="2800" dirty="0"/>
              <a:t>پاسخ به سوالات بسته استاندارد، که پاسخ دهندگان به یکی از گزینه های یک تا هفت «رضایت زیاد» تا «نارضایتی زیاد» پاسخ می دهند.</a:t>
            </a:r>
          </a:p>
          <a:p>
            <a:pPr algn="just" rtl="1"/>
            <a:r>
              <a:rPr lang="fa-IR" sz="2800" dirty="0">
                <a:solidFill>
                  <a:schemeClr val="accent1">
                    <a:lumMod val="75000"/>
                  </a:schemeClr>
                </a:solidFill>
              </a:rPr>
              <a:t>روش دوم: </a:t>
            </a:r>
            <a:r>
              <a:rPr lang="fa-IR" sz="2800" dirty="0"/>
              <a:t>تهیه پرسشنامه با در نظر گرفتن مجموعه ای از واقعیت های شغلی از قبیل ماهیت شغل، نظارت و زمان پرداخت حقوق، موقعیت های ترفیع و روابط میان کارکنان، که تعیین شده و سپس پاسخ دهندگان به سوالات پرسشنامه پاسخ می دهند.</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30</a:t>
            </a:fld>
            <a:endParaRPr lang="en-US" altLang="en-US" dirty="0"/>
          </a:p>
        </p:txBody>
      </p:sp>
    </p:spTree>
    <p:extLst>
      <p:ext uri="{BB962C8B-B14F-4D97-AF65-F5344CB8AC3E}">
        <p14:creationId xmlns:p14="http://schemas.microsoft.com/office/powerpoint/2010/main" val="212008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ارتباط میان رضایت شغلی و عملکرد</a:t>
            </a:r>
            <a:br>
              <a:rPr lang="fa-IR" dirty="0" smtClean="0"/>
            </a:br>
            <a:r>
              <a:rPr lang="fa-IR" dirty="0" smtClean="0"/>
              <a:t> با سطح پاداش</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t>دادن پاداش </a:t>
            </a:r>
            <a:r>
              <a:rPr lang="fa-IR" sz="2800" dirty="0">
                <a:solidFill>
                  <a:schemeClr val="accent1">
                    <a:lumMod val="75000"/>
                  </a:schemeClr>
                </a:solidFill>
              </a:rPr>
              <a:t>مناسب</a:t>
            </a:r>
            <a:r>
              <a:rPr lang="fa-IR" sz="2800" dirty="0"/>
              <a:t>، در زمان </a:t>
            </a:r>
            <a:r>
              <a:rPr lang="fa-IR" sz="2800" dirty="0">
                <a:solidFill>
                  <a:schemeClr val="accent1">
                    <a:lumMod val="75000"/>
                  </a:schemeClr>
                </a:solidFill>
              </a:rPr>
              <a:t>مناسب</a:t>
            </a:r>
            <a:r>
              <a:rPr lang="fa-IR" sz="2800" dirty="0"/>
              <a:t> و به روش </a:t>
            </a:r>
            <a:r>
              <a:rPr lang="fa-IR" sz="2800" dirty="0">
                <a:solidFill>
                  <a:schemeClr val="accent1">
                    <a:lumMod val="75000"/>
                  </a:schemeClr>
                </a:solidFill>
              </a:rPr>
              <a:t>مناسب</a:t>
            </a:r>
            <a:r>
              <a:rPr lang="fa-IR" sz="2800" dirty="0"/>
              <a:t> تاثیر مطلوبی بر عملکرد شغلی و رضایت کارکنان دارد.</a:t>
            </a:r>
          </a:p>
          <a:p>
            <a:pPr algn="just" rtl="1"/>
            <a:r>
              <a:rPr lang="fa-IR" sz="2800" dirty="0"/>
              <a:t>یک معیار مناسب جهت سنجش این رابطه </a:t>
            </a:r>
            <a:r>
              <a:rPr lang="fa-IR" sz="2800" dirty="0">
                <a:solidFill>
                  <a:schemeClr val="accent1">
                    <a:lumMod val="75000"/>
                  </a:schemeClr>
                </a:solidFill>
              </a:rPr>
              <a:t>پدیده سازگاری عملکرد </a:t>
            </a:r>
            <a:r>
              <a:rPr lang="fa-IR" sz="2800" dirty="0"/>
              <a:t>است.</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31</a:t>
            </a:fld>
            <a:endParaRPr lang="en-US" altLang="en-US" dirty="0"/>
          </a:p>
        </p:txBody>
      </p:sp>
    </p:spTree>
    <p:extLst>
      <p:ext uri="{BB962C8B-B14F-4D97-AF65-F5344CB8AC3E}">
        <p14:creationId xmlns:p14="http://schemas.microsoft.com/office/powerpoint/2010/main" val="303371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457201"/>
            <a:ext cx="7704667" cy="685799"/>
          </a:xfrm>
        </p:spPr>
        <p:txBody>
          <a:bodyPr>
            <a:normAutofit fontScale="90000"/>
          </a:bodyPr>
          <a:lstStyle/>
          <a:p>
            <a:r>
              <a:rPr lang="fa-IR" dirty="0" smtClean="0"/>
              <a:t>پدیده سازگاری عملکرد</a:t>
            </a:r>
            <a:endParaRPr lang="en-US" dirty="0"/>
          </a:p>
        </p:txBody>
      </p:sp>
      <p:sp>
        <p:nvSpPr>
          <p:cNvPr id="3" name="Content Placeholder 2"/>
          <p:cNvSpPr>
            <a:spLocks noGrp="1"/>
          </p:cNvSpPr>
          <p:nvPr>
            <p:ph idx="1"/>
          </p:nvPr>
        </p:nvSpPr>
        <p:spPr>
          <a:xfrm>
            <a:off x="2506134" y="990600"/>
            <a:ext cx="7704667" cy="2667000"/>
          </a:xfrm>
        </p:spPr>
        <p:txBody>
          <a:bodyPr>
            <a:normAutofit/>
          </a:bodyPr>
          <a:lstStyle/>
          <a:p>
            <a:pPr algn="just" rtl="1"/>
            <a:r>
              <a:rPr lang="fa-IR" sz="2800" dirty="0"/>
              <a:t>به این امر اشاره دارد که میان اندازه و میزان پاداش با سطح عملکرد ارتباط بسیار قوی وجود دارد، این پدیده بیانگر آن است که در هر صورت به هر فردی که حتی بهبود اندکی در عملکرد خود ایجاد کرده، پاداشی ولو اندک داده شود.</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32</a:t>
            </a:fld>
            <a:endParaRPr lang="en-US" altLang="en-US" dirty="0"/>
          </a:p>
        </p:txBody>
      </p:sp>
      <p:pic>
        <p:nvPicPr>
          <p:cNvPr id="1026" name="Picture 2" descr="C:\Users\Reza\Desktop\employee_performance_reviews_best_practi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775072"/>
            <a:ext cx="4419600" cy="308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99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048000"/>
            <a:ext cx="7704667" cy="1676400"/>
          </a:xfrm>
        </p:spPr>
        <p:txBody>
          <a:bodyPr>
            <a:normAutofit/>
          </a:bodyPr>
          <a:lstStyle/>
          <a:p>
            <a:pPr marL="0" indent="0" algn="just" rtl="1">
              <a:buNone/>
            </a:pPr>
            <a:r>
              <a:rPr lang="fa-IR" dirty="0" smtClean="0"/>
              <a:t>شخصيت </a:t>
            </a:r>
            <a:r>
              <a:rPr lang="fa-IR" dirty="0"/>
              <a:t>مجموعه اي از ويژگيهاي رواني دو سويه است كه بدان طريق افراد را طبقه بندي مي كنيم.</a:t>
            </a:r>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33</a:t>
            </a:fld>
            <a:endParaRPr lang="en-US" altLang="en-US" dirty="0"/>
          </a:p>
        </p:txBody>
      </p:sp>
      <p:sp>
        <p:nvSpPr>
          <p:cNvPr id="14" name="Title 1"/>
          <p:cNvSpPr>
            <a:spLocks noGrp="1"/>
          </p:cNvSpPr>
          <p:nvPr>
            <p:ph type="title"/>
          </p:nvPr>
        </p:nvSpPr>
        <p:spPr>
          <a:xfrm>
            <a:off x="2590801" y="914401"/>
            <a:ext cx="7704667" cy="685799"/>
          </a:xfrm>
        </p:spPr>
        <p:txBody>
          <a:bodyPr>
            <a:normAutofit fontScale="90000"/>
          </a:bodyPr>
          <a:lstStyle/>
          <a:p>
            <a:pPr rtl="1"/>
            <a:r>
              <a:rPr lang="fa-IR" dirty="0" smtClean="0"/>
              <a:t>شخصيت</a:t>
            </a:r>
            <a:endParaRPr lang="en-US" dirty="0"/>
          </a:p>
        </p:txBody>
      </p:sp>
    </p:spTree>
    <p:extLst>
      <p:ext uri="{BB962C8B-B14F-4D97-AF65-F5344CB8AC3E}">
        <p14:creationId xmlns:p14="http://schemas.microsoft.com/office/powerpoint/2010/main" val="310698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6134" y="1447800"/>
            <a:ext cx="7704667" cy="1676400"/>
          </a:xfrm>
        </p:spPr>
        <p:txBody>
          <a:bodyPr>
            <a:normAutofit fontScale="92500" lnSpcReduction="20000"/>
          </a:bodyPr>
          <a:lstStyle/>
          <a:p>
            <a:pPr marL="0" indent="0" algn="just" rtl="1">
              <a:buNone/>
            </a:pPr>
            <a:r>
              <a:rPr lang="fa-IR" dirty="0"/>
              <a:t>شاخص مايرز-بريگز:</a:t>
            </a:r>
            <a:endParaRPr lang="en-US" dirty="0"/>
          </a:p>
          <a:p>
            <a:pPr algn="just" rtl="1"/>
            <a:r>
              <a:rPr lang="fa-IR" dirty="0"/>
              <a:t>از هر فرد 100 سوال شخصيتي پرسيده مي شود كه فرد درباره نوع احساسي كه در يك وضع خاص قرار مي گيرد به سوالات پاسخ داده و با بررسي پاسخها ، ويژگيهاي فرد مشخص مي گردد(در صفحه 52 كل 16 ويژگي آورده شده است)</a:t>
            </a:r>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34</a:t>
            </a:fld>
            <a:endParaRPr lang="en-US" altLang="en-US" dirty="0"/>
          </a:p>
        </p:txBody>
      </p:sp>
      <p:graphicFrame>
        <p:nvGraphicFramePr>
          <p:cNvPr id="11" name="Table 10"/>
          <p:cNvGraphicFramePr>
            <a:graphicFrameLocks noGrp="1"/>
          </p:cNvGraphicFramePr>
          <p:nvPr>
            <p:extLst>
              <p:ext uri="{D42A27DB-BD31-4B8C-83A1-F6EECF244321}">
                <p14:modId xmlns:p14="http://schemas.microsoft.com/office/powerpoint/2010/main" val="110448177"/>
              </p:ext>
            </p:extLst>
          </p:nvPr>
        </p:nvGraphicFramePr>
        <p:xfrm>
          <a:off x="2662767" y="3429000"/>
          <a:ext cx="7391400" cy="2133600"/>
        </p:xfrm>
        <a:graphic>
          <a:graphicData uri="http://schemas.openxmlformats.org/drawingml/2006/table">
            <a:tbl>
              <a:tblPr rtl="1" firstRow="1" firstCol="1" lastRow="1" lastCol="1" bandRow="1" bandCol="1">
                <a:tableStyleId>{5C22544A-7EE6-4342-B048-85BDC9FD1C3A}</a:tableStyleId>
              </a:tblPr>
              <a:tblGrid>
                <a:gridCol w="3763719">
                  <a:extLst>
                    <a:ext uri="{9D8B030D-6E8A-4147-A177-3AD203B41FA5}">
                      <a16:colId xmlns:a16="http://schemas.microsoft.com/office/drawing/2014/main" val="3843606126"/>
                    </a:ext>
                  </a:extLst>
                </a:gridCol>
                <a:gridCol w="3627681">
                  <a:extLst>
                    <a:ext uri="{9D8B030D-6E8A-4147-A177-3AD203B41FA5}">
                      <a16:colId xmlns:a16="http://schemas.microsoft.com/office/drawing/2014/main" val="3962936227"/>
                    </a:ext>
                  </a:extLst>
                </a:gridCol>
              </a:tblGrid>
              <a:tr h="533400">
                <a:tc>
                  <a:txBody>
                    <a:bodyPr/>
                    <a:lstStyle/>
                    <a:p>
                      <a:pPr algn="ctr" rtl="1">
                        <a:spcAft>
                          <a:spcPts val="0"/>
                        </a:spcAft>
                      </a:pPr>
                      <a:r>
                        <a:rPr lang="fa-IR" sz="1400" dirty="0">
                          <a:effectLst/>
                        </a:rPr>
                        <a:t>خوددار</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spcAft>
                          <a:spcPts val="0"/>
                        </a:spcAft>
                      </a:pPr>
                      <a:r>
                        <a:rPr lang="fa-IR" sz="1400" dirty="0">
                          <a:effectLst/>
                        </a:rPr>
                        <a:t>متجاوز</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71927739"/>
                  </a:ext>
                </a:extLst>
              </a:tr>
              <a:tr h="533400">
                <a:tc>
                  <a:txBody>
                    <a:bodyPr/>
                    <a:lstStyle/>
                    <a:p>
                      <a:pPr algn="ctr" rtl="1">
                        <a:spcAft>
                          <a:spcPts val="0"/>
                        </a:spcAft>
                      </a:pPr>
                      <a:r>
                        <a:rPr lang="fa-IR" sz="1400">
                          <a:effectLst/>
                        </a:rPr>
                        <a:t>كم هوش</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spcAft>
                          <a:spcPts val="0"/>
                        </a:spcAft>
                      </a:pPr>
                      <a:r>
                        <a:rPr lang="fa-IR" sz="1400" dirty="0">
                          <a:effectLst/>
                        </a:rPr>
                        <a:t>باهوش</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52852292"/>
                  </a:ext>
                </a:extLst>
              </a:tr>
              <a:tr h="533400">
                <a:tc>
                  <a:txBody>
                    <a:bodyPr/>
                    <a:lstStyle/>
                    <a:p>
                      <a:pPr algn="ctr" rtl="1">
                        <a:spcAft>
                          <a:spcPts val="0"/>
                        </a:spcAft>
                      </a:pPr>
                      <a:r>
                        <a:rPr lang="fa-IR" sz="1400">
                          <a:effectLst/>
                        </a:rPr>
                        <a:t>احساساتي</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spcAft>
                          <a:spcPts val="0"/>
                        </a:spcAft>
                      </a:pPr>
                      <a:r>
                        <a:rPr lang="fa-IR" sz="1400">
                          <a:effectLst/>
                        </a:rPr>
                        <a:t>پايدار</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40729744"/>
                  </a:ext>
                </a:extLst>
              </a:tr>
              <a:tr h="533400">
                <a:tc>
                  <a:txBody>
                    <a:bodyPr/>
                    <a:lstStyle/>
                    <a:p>
                      <a:pPr algn="ctr" rtl="1">
                        <a:spcAft>
                          <a:spcPts val="0"/>
                        </a:spcAft>
                      </a:pPr>
                      <a:r>
                        <a:rPr lang="fa-IR" sz="1400">
                          <a:effectLst/>
                        </a:rPr>
                        <a:t>سلطه پذير</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rtl="1">
                        <a:spcAft>
                          <a:spcPts val="0"/>
                        </a:spcAft>
                      </a:pPr>
                      <a:r>
                        <a:rPr lang="fa-IR" sz="1400" dirty="0">
                          <a:effectLst/>
                        </a:rPr>
                        <a:t>سلطه گر</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45344611"/>
                  </a:ext>
                </a:extLst>
              </a:tr>
            </a:tbl>
          </a:graphicData>
        </a:graphic>
      </p:graphicFrame>
      <p:sp>
        <p:nvSpPr>
          <p:cNvPr id="13" name="Freeform 12"/>
          <p:cNvSpPr/>
          <p:nvPr/>
        </p:nvSpPr>
        <p:spPr>
          <a:xfrm>
            <a:off x="2620537" y="3468028"/>
            <a:ext cx="7437863" cy="2085279"/>
          </a:xfrm>
          <a:custGeom>
            <a:avLst/>
            <a:gdLst>
              <a:gd name="connsiteX0" fmla="*/ 0 w 7437863"/>
              <a:gd name="connsiteY0" fmla="*/ 2085279 h 2085279"/>
              <a:gd name="connsiteX1" fmla="*/ 3668751 w 7437863"/>
              <a:gd name="connsiteY1" fmla="*/ 1 h 2085279"/>
              <a:gd name="connsiteX2" fmla="*/ 7437863 w 7437863"/>
              <a:gd name="connsiteY2" fmla="*/ 2074128 h 2085279"/>
              <a:gd name="connsiteX3" fmla="*/ 7437863 w 7437863"/>
              <a:gd name="connsiteY3" fmla="*/ 2074128 h 2085279"/>
            </a:gdLst>
            <a:ahLst/>
            <a:cxnLst>
              <a:cxn ang="0">
                <a:pos x="connsiteX0" y="connsiteY0"/>
              </a:cxn>
              <a:cxn ang="0">
                <a:pos x="connsiteX1" y="connsiteY1"/>
              </a:cxn>
              <a:cxn ang="0">
                <a:pos x="connsiteX2" y="connsiteY2"/>
              </a:cxn>
              <a:cxn ang="0">
                <a:pos x="connsiteX3" y="connsiteY3"/>
              </a:cxn>
            </a:cxnLst>
            <a:rect l="l" t="t" r="r" b="b"/>
            <a:pathLst>
              <a:path w="7437863" h="2085279">
                <a:moveTo>
                  <a:pt x="0" y="2085279"/>
                </a:moveTo>
                <a:cubicBezTo>
                  <a:pt x="1214553" y="1043569"/>
                  <a:pt x="2429107" y="1859"/>
                  <a:pt x="3668751" y="1"/>
                </a:cubicBezTo>
                <a:cubicBezTo>
                  <a:pt x="4908395" y="-1857"/>
                  <a:pt x="7437863" y="2074128"/>
                  <a:pt x="7437863" y="2074128"/>
                </a:cubicBezTo>
                <a:lnTo>
                  <a:pt x="7437863" y="2074128"/>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2590801" y="914401"/>
            <a:ext cx="7704667" cy="685799"/>
          </a:xfrm>
        </p:spPr>
        <p:txBody>
          <a:bodyPr>
            <a:normAutofit fontScale="90000"/>
          </a:bodyPr>
          <a:lstStyle/>
          <a:p>
            <a:pPr rtl="1"/>
            <a:r>
              <a:rPr lang="fa-IR" dirty="0" smtClean="0"/>
              <a:t>سنجش شخصیت</a:t>
            </a:r>
            <a:endParaRPr lang="en-US" dirty="0"/>
          </a:p>
        </p:txBody>
      </p:sp>
    </p:spTree>
    <p:extLst>
      <p:ext uri="{BB962C8B-B14F-4D97-AF65-F5344CB8AC3E}">
        <p14:creationId xmlns:p14="http://schemas.microsoft.com/office/powerpoint/2010/main" val="41216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سنجش شخصیت</a:t>
            </a:r>
            <a:endParaRPr lang="en-US" dirty="0"/>
          </a:p>
        </p:txBody>
      </p:sp>
      <p:sp>
        <p:nvSpPr>
          <p:cNvPr id="3" name="Content Placeholder 2"/>
          <p:cNvSpPr>
            <a:spLocks noGrp="1"/>
          </p:cNvSpPr>
          <p:nvPr>
            <p:ph idx="1"/>
          </p:nvPr>
        </p:nvSpPr>
        <p:spPr>
          <a:xfrm>
            <a:off x="1371600" y="1828800"/>
            <a:ext cx="10439400" cy="4800600"/>
          </a:xfrm>
        </p:spPr>
        <p:txBody>
          <a:bodyPr>
            <a:normAutofit fontScale="85000" lnSpcReduction="20000"/>
          </a:bodyPr>
          <a:lstStyle/>
          <a:p>
            <a:pPr algn="just" rtl="1"/>
            <a:r>
              <a:rPr lang="fa-IR" dirty="0" smtClean="0"/>
              <a:t>با </a:t>
            </a:r>
            <a:r>
              <a:rPr lang="fa-IR" dirty="0"/>
              <a:t>تركيب اين ويژگيها ،‌ پنج ويژگي شخصيتي اصلي را بقرار ذيل معرفي مي كنند.</a:t>
            </a:r>
            <a:endParaRPr lang="en-US" dirty="0"/>
          </a:p>
          <a:p>
            <a:pPr algn="just" rtl="1"/>
            <a:r>
              <a:rPr lang="fa-IR" b="1" dirty="0" smtClean="0">
                <a:solidFill>
                  <a:schemeClr val="accent1">
                    <a:lumMod val="75000"/>
                  </a:schemeClr>
                </a:solidFill>
              </a:rPr>
              <a:t>برونگرا</a:t>
            </a:r>
            <a:r>
              <a:rPr lang="fa-IR" b="1" dirty="0">
                <a:solidFill>
                  <a:schemeClr val="accent1">
                    <a:lumMod val="75000"/>
                  </a:schemeClr>
                </a:solidFill>
              </a:rPr>
              <a:t>: </a:t>
            </a:r>
            <a:r>
              <a:rPr lang="fa-IR" dirty="0"/>
              <a:t>افرادي هستند كه پيوسته ابراز نظر مي كنند.</a:t>
            </a:r>
            <a:endParaRPr lang="en-US" dirty="0"/>
          </a:p>
          <a:p>
            <a:pPr algn="just" rtl="1"/>
            <a:r>
              <a:rPr lang="fa-IR" b="1" dirty="0" smtClean="0">
                <a:solidFill>
                  <a:schemeClr val="accent1">
                    <a:lumMod val="75000"/>
                  </a:schemeClr>
                </a:solidFill>
              </a:rPr>
              <a:t>سازشكار: </a:t>
            </a:r>
            <a:r>
              <a:rPr lang="fa-IR" dirty="0" smtClean="0"/>
              <a:t>اين </a:t>
            </a:r>
            <a:r>
              <a:rPr lang="fa-IR" dirty="0"/>
              <a:t>افراد داراي روح همكاري،قابل اعتماد و از نظر فطرت خوب هستند.</a:t>
            </a:r>
            <a:endParaRPr lang="en-US" dirty="0"/>
          </a:p>
          <a:p>
            <a:pPr algn="just" rtl="1"/>
            <a:r>
              <a:rPr lang="fa-IR" b="1" dirty="0" smtClean="0">
                <a:solidFill>
                  <a:schemeClr val="accent1">
                    <a:lumMod val="75000"/>
                  </a:schemeClr>
                </a:solidFill>
              </a:rPr>
              <a:t>با </a:t>
            </a:r>
            <a:r>
              <a:rPr lang="fa-IR" b="1" dirty="0">
                <a:solidFill>
                  <a:schemeClr val="accent1">
                    <a:lumMod val="75000"/>
                  </a:schemeClr>
                </a:solidFill>
              </a:rPr>
              <a:t>وجدان</a:t>
            </a:r>
            <a:r>
              <a:rPr lang="fa-IR" b="1" dirty="0" smtClean="0">
                <a:solidFill>
                  <a:schemeClr val="accent1">
                    <a:lumMod val="75000"/>
                  </a:schemeClr>
                </a:solidFill>
              </a:rPr>
              <a:t>: </a:t>
            </a:r>
            <a:r>
              <a:rPr lang="fa-IR" dirty="0" smtClean="0"/>
              <a:t>اين </a:t>
            </a:r>
            <a:r>
              <a:rPr lang="fa-IR" dirty="0"/>
              <a:t>افراد مسئوليت پذير ، وابسته و هدفگرا مي باشند.</a:t>
            </a:r>
            <a:endParaRPr lang="en-US" dirty="0"/>
          </a:p>
          <a:p>
            <a:pPr algn="just" rtl="1"/>
            <a:r>
              <a:rPr lang="fa-IR" b="1" dirty="0" smtClean="0">
                <a:solidFill>
                  <a:schemeClr val="accent1">
                    <a:lumMod val="75000"/>
                  </a:schemeClr>
                </a:solidFill>
              </a:rPr>
              <a:t>از </a:t>
            </a:r>
            <a:r>
              <a:rPr lang="fa-IR" b="1" dirty="0">
                <a:solidFill>
                  <a:schemeClr val="accent1">
                    <a:lumMod val="75000"/>
                  </a:schemeClr>
                </a:solidFill>
              </a:rPr>
              <a:t>نظر احساسات با ثبات: </a:t>
            </a:r>
            <a:r>
              <a:rPr lang="fa-IR" dirty="0"/>
              <a:t>اين افراد آرام و علاقه مند ، در برابر تنش احساس امنيت مي كنند.</a:t>
            </a:r>
            <a:endParaRPr lang="en-US" dirty="0"/>
          </a:p>
          <a:p>
            <a:pPr algn="just" rtl="1"/>
            <a:r>
              <a:rPr lang="fa-IR" b="1" dirty="0" smtClean="0">
                <a:solidFill>
                  <a:schemeClr val="accent1">
                    <a:lumMod val="75000"/>
                  </a:schemeClr>
                </a:solidFill>
              </a:rPr>
              <a:t>با </a:t>
            </a:r>
            <a:r>
              <a:rPr lang="fa-IR" b="1" dirty="0">
                <a:solidFill>
                  <a:schemeClr val="accent1">
                    <a:lumMod val="75000"/>
                  </a:schemeClr>
                </a:solidFill>
              </a:rPr>
              <a:t>آغوش باز تجربه مي آموزند: </a:t>
            </a:r>
            <a:r>
              <a:rPr lang="fa-IR" dirty="0"/>
              <a:t>اين افراد خيال پرداز بوده و از نظر احساسات هنرگرا و اهل تعقل و تفكر مي باشند.</a:t>
            </a:r>
            <a:endParaRPr lang="en-US" dirty="0"/>
          </a:p>
          <a:p>
            <a:pPr lvl="0" algn="just" rtl="1"/>
            <a:r>
              <a:rPr lang="fa-IR" dirty="0"/>
              <a:t>كساني كه برونگرا ، احساساتي ، اهل تفكر و انديشيدن باشند در گروهي </a:t>
            </a:r>
            <a:r>
              <a:rPr lang="fa-IR" dirty="0" smtClean="0"/>
              <a:t>قرار مي </a:t>
            </a:r>
            <a:r>
              <a:rPr lang="fa-IR" dirty="0"/>
              <a:t>گيرند كه ما آنها را اصول گرا مي ناميم.</a:t>
            </a:r>
            <a:endParaRPr lang="en-US" dirty="0"/>
          </a:p>
          <a:p>
            <a:pPr algn="just" rtl="1"/>
            <a:r>
              <a:rPr lang="fa-IR" dirty="0" smtClean="0"/>
              <a:t>ساير </a:t>
            </a:r>
            <a:r>
              <a:rPr lang="fa-IR" dirty="0"/>
              <a:t>ويژگيهاي شخصيتي:</a:t>
            </a:r>
            <a:endParaRPr lang="en-US" dirty="0"/>
          </a:p>
          <a:p>
            <a:pPr algn="just" rtl="1"/>
            <a:r>
              <a:rPr lang="fa-IR" dirty="0"/>
              <a:t>پنج ويژگي شخصيتي فرعي را نيز برشمرده اند كه مي توان بدان وسيله رفتار فرد را در سازمان پيش بيني و توجيه كرد كه عبارتند از:</a:t>
            </a:r>
            <a:endParaRPr lang="en-US" dirty="0"/>
          </a:p>
          <a:p>
            <a:pPr algn="just" rtl="1"/>
            <a:r>
              <a:rPr lang="fa-IR" b="1" dirty="0"/>
              <a:t>كانون كنترل - خودكامگي – ماكياولي </a:t>
            </a:r>
            <a:r>
              <a:rPr lang="fa-IR" b="1" dirty="0" smtClean="0"/>
              <a:t>گري- سازش </a:t>
            </a:r>
            <a:r>
              <a:rPr lang="fa-IR" b="1" dirty="0"/>
              <a:t>با عوامل محيطي – خطر پذيري</a:t>
            </a:r>
            <a:endParaRPr lang="en-US" b="1"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35</a:t>
            </a:fld>
            <a:endParaRPr lang="en-US" altLang="en-US" dirty="0"/>
          </a:p>
        </p:txBody>
      </p:sp>
    </p:spTree>
    <p:extLst>
      <p:ext uri="{BB962C8B-B14F-4D97-AF65-F5344CB8AC3E}">
        <p14:creationId xmlns:p14="http://schemas.microsoft.com/office/powerpoint/2010/main" val="166059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799" y="228599"/>
            <a:ext cx="9848385" cy="6461125"/>
          </a:xfrm>
        </p:spPr>
        <p:txBody>
          <a:bodyPr>
            <a:normAutofit fontScale="55000" lnSpcReduction="20000"/>
          </a:bodyPr>
          <a:lstStyle/>
          <a:p>
            <a:pPr marL="0" indent="0" algn="just" rtl="1">
              <a:buNone/>
            </a:pPr>
            <a:r>
              <a:rPr lang="fa-IR" b="1" dirty="0" smtClean="0">
                <a:solidFill>
                  <a:schemeClr val="accent1">
                    <a:lumMod val="75000"/>
                  </a:schemeClr>
                </a:solidFill>
              </a:rPr>
              <a:t>كانون كنترل</a:t>
            </a:r>
            <a:r>
              <a:rPr lang="fa-IR" b="1" dirty="0">
                <a:solidFill>
                  <a:schemeClr val="accent1">
                    <a:lumMod val="75000"/>
                  </a:schemeClr>
                </a:solidFill>
              </a:rPr>
              <a:t>:</a:t>
            </a:r>
            <a:endParaRPr lang="en-US" b="1" dirty="0">
              <a:solidFill>
                <a:schemeClr val="accent1">
                  <a:lumMod val="75000"/>
                </a:schemeClr>
              </a:solidFill>
            </a:endParaRPr>
          </a:p>
          <a:p>
            <a:pPr algn="just" rtl="1"/>
            <a:r>
              <a:rPr lang="fa-IR" dirty="0"/>
              <a:t>يك حالت دروني است وكساني كه داراي اين ويژگي باشند بر اين باورند كه مي توانند سرنوشت خويش را رقم بزنند و كساني كه زندگي خود را دستاويز عوامل </a:t>
            </a:r>
            <a:r>
              <a:rPr lang="fa-IR" dirty="0" smtClean="0"/>
              <a:t>خارجي </a:t>
            </a:r>
            <a:r>
              <a:rPr lang="fa-IR" dirty="0"/>
              <a:t>مي دانند برونگرا هستند و افراد برونگرا كمتر به كار و شغل علاقه نشان داشته و شغلشان  آنها را  ارضا نمي كند</a:t>
            </a:r>
            <a:r>
              <a:rPr lang="fa-IR" dirty="0" smtClean="0"/>
              <a:t>.</a:t>
            </a:r>
          </a:p>
          <a:p>
            <a:pPr algn="just" rtl="1"/>
            <a:endParaRPr lang="en-US" dirty="0"/>
          </a:p>
          <a:p>
            <a:pPr marL="0" indent="0" algn="just" rtl="1">
              <a:buNone/>
            </a:pPr>
            <a:r>
              <a:rPr lang="fa-IR" b="1" dirty="0" smtClean="0">
                <a:solidFill>
                  <a:schemeClr val="accent1">
                    <a:lumMod val="75000"/>
                  </a:schemeClr>
                </a:solidFill>
              </a:rPr>
              <a:t>خودكامگي:</a:t>
            </a:r>
            <a:endParaRPr lang="en-US" b="1" dirty="0" smtClean="0">
              <a:solidFill>
                <a:schemeClr val="accent1">
                  <a:lumMod val="75000"/>
                </a:schemeClr>
              </a:solidFill>
            </a:endParaRPr>
          </a:p>
          <a:p>
            <a:pPr algn="just" rtl="1"/>
            <a:r>
              <a:rPr lang="fa-IR" dirty="0" smtClean="0"/>
              <a:t>افراد خودكامه بر اين باورند كه بايد در سازمان اختلاف طبقاتي و قدرت وجود داشته باشد كه خصوصيات اين افراد بقرار ذيل مي باشد.</a:t>
            </a:r>
            <a:endParaRPr lang="en-US" dirty="0" smtClean="0"/>
          </a:p>
          <a:p>
            <a:pPr algn="just" rtl="1"/>
            <a:r>
              <a:rPr lang="fa-IR" dirty="0" smtClean="0"/>
              <a:t>بسيار </a:t>
            </a:r>
            <a:r>
              <a:rPr lang="fa-IR" dirty="0"/>
              <a:t>دقيق هستند          </a:t>
            </a:r>
            <a:r>
              <a:rPr lang="fa-IR" dirty="0" smtClean="0"/>
              <a:t>در </a:t>
            </a:r>
            <a:r>
              <a:rPr lang="fa-IR" dirty="0"/>
              <a:t>مورد ديگران قضاوت مي كنند</a:t>
            </a:r>
            <a:endParaRPr lang="en-US" dirty="0"/>
          </a:p>
          <a:p>
            <a:pPr algn="just" rtl="1"/>
            <a:r>
              <a:rPr lang="fa-IR" dirty="0" smtClean="0"/>
              <a:t>نسبت </a:t>
            </a:r>
            <a:r>
              <a:rPr lang="fa-IR" dirty="0"/>
              <a:t>به مقامات بالاتر احساس كوچكي مي كنند</a:t>
            </a:r>
            <a:endParaRPr lang="en-US" dirty="0"/>
          </a:p>
          <a:p>
            <a:pPr algn="just" rtl="1"/>
            <a:r>
              <a:rPr lang="fa-IR" dirty="0" smtClean="0"/>
              <a:t>زير </a:t>
            </a:r>
            <a:r>
              <a:rPr lang="fa-IR" dirty="0"/>
              <a:t>دستان را استثمار مي كنند     </a:t>
            </a:r>
            <a:r>
              <a:rPr lang="fa-IR" dirty="0" smtClean="0"/>
              <a:t>به </a:t>
            </a:r>
            <a:r>
              <a:rPr lang="fa-IR" dirty="0"/>
              <a:t>چيزي اعتماد ندارند        </a:t>
            </a:r>
            <a:r>
              <a:rPr lang="fa-IR" dirty="0" smtClean="0"/>
              <a:t>در </a:t>
            </a:r>
            <a:r>
              <a:rPr lang="fa-IR" dirty="0"/>
              <a:t>برابر پديده تغيير بشدت مقاومت مي كنند.</a:t>
            </a:r>
            <a:endParaRPr lang="en-US" dirty="0"/>
          </a:p>
          <a:p>
            <a:pPr algn="just" rtl="1"/>
            <a:r>
              <a:rPr lang="fa-IR" dirty="0"/>
              <a:t>اين افراد در كارهايي كه لازم است قواعد و قوانين بطور كامل رعايت گردد موفق بوده و خوب از عهده آن بر مي آيند.</a:t>
            </a:r>
            <a:endParaRPr lang="en-US" dirty="0"/>
          </a:p>
          <a:p>
            <a:pPr marL="0" indent="0" algn="just" rtl="1">
              <a:buNone/>
            </a:pPr>
            <a:r>
              <a:rPr lang="fa-IR" dirty="0"/>
              <a:t> </a:t>
            </a:r>
            <a:endParaRPr lang="en-US" dirty="0"/>
          </a:p>
          <a:p>
            <a:pPr marL="0" indent="0" algn="just" rtl="1">
              <a:buNone/>
            </a:pPr>
            <a:r>
              <a:rPr lang="fa-IR" b="1" dirty="0" smtClean="0">
                <a:solidFill>
                  <a:schemeClr val="accent1">
                    <a:lumMod val="75000"/>
                  </a:schemeClr>
                </a:solidFill>
              </a:rPr>
              <a:t>ماكيا </a:t>
            </a:r>
            <a:r>
              <a:rPr lang="fa-IR" b="1" dirty="0">
                <a:solidFill>
                  <a:schemeClr val="accent1">
                    <a:lumMod val="75000"/>
                  </a:schemeClr>
                </a:solidFill>
              </a:rPr>
              <a:t>ولي گري: </a:t>
            </a:r>
            <a:endParaRPr lang="fa-IR" b="1" dirty="0" smtClean="0">
              <a:solidFill>
                <a:schemeClr val="accent1">
                  <a:lumMod val="75000"/>
                </a:schemeClr>
              </a:solidFill>
            </a:endParaRPr>
          </a:p>
          <a:p>
            <a:pPr algn="just" rtl="1"/>
            <a:r>
              <a:rPr lang="fa-IR" dirty="0"/>
              <a:t>اين </a:t>
            </a:r>
            <a:r>
              <a:rPr lang="fa-IR" dirty="0"/>
              <a:t>افراد تمايل شديدي دارند كه از طريق هدف وسيله را توجيه </a:t>
            </a:r>
            <a:r>
              <a:rPr lang="fa-IR" dirty="0"/>
              <a:t>كنند</a:t>
            </a:r>
          </a:p>
          <a:p>
            <a:pPr algn="just" rtl="1"/>
            <a:r>
              <a:rPr lang="fa-IR" dirty="0" smtClean="0"/>
              <a:t>در </a:t>
            </a:r>
            <a:r>
              <a:rPr lang="fa-IR" dirty="0"/>
              <a:t>شغلهايي كه به مذاكره و چانه زني در سطح بالا نياز باشد افراد ماكيا ولي گري بهتر خواهند بود</a:t>
            </a:r>
            <a:r>
              <a:rPr lang="fa-IR" dirty="0" smtClean="0"/>
              <a:t>.</a:t>
            </a:r>
          </a:p>
          <a:p>
            <a:pPr algn="just" rtl="1"/>
            <a:endParaRPr lang="en-US" dirty="0"/>
          </a:p>
          <a:p>
            <a:pPr marL="0" indent="0" algn="just" rtl="1">
              <a:buNone/>
            </a:pPr>
            <a:r>
              <a:rPr lang="fa-IR" b="1" dirty="0" smtClean="0">
                <a:solidFill>
                  <a:schemeClr val="accent1">
                    <a:lumMod val="75000"/>
                  </a:schemeClr>
                </a:solidFill>
              </a:rPr>
              <a:t>سازش </a:t>
            </a:r>
            <a:r>
              <a:rPr lang="fa-IR" b="1" dirty="0">
                <a:solidFill>
                  <a:schemeClr val="accent1">
                    <a:lumMod val="75000"/>
                  </a:schemeClr>
                </a:solidFill>
              </a:rPr>
              <a:t>با عوامل محيطي:</a:t>
            </a:r>
            <a:endParaRPr lang="en-US" b="1" dirty="0">
              <a:solidFill>
                <a:schemeClr val="accent1">
                  <a:lumMod val="75000"/>
                </a:schemeClr>
              </a:solidFill>
            </a:endParaRPr>
          </a:p>
          <a:p>
            <a:pPr algn="just" rtl="1"/>
            <a:r>
              <a:rPr lang="fa-IR" dirty="0"/>
              <a:t>افرادي كه بهتر بتوانند خود را با محيط وفق دهند ثبات رفتاري نداشته و مي توانند در شرايط گوناگون رفتارهاي مختلفي داشته باشند و حقيقت خويش را هميشه </a:t>
            </a:r>
            <a:r>
              <a:rPr lang="fa-IR" dirty="0" smtClean="0"/>
              <a:t>پنهان نگه </a:t>
            </a:r>
            <a:r>
              <a:rPr lang="fa-IR" dirty="0"/>
              <a:t>دارند و اين گروه به علائم و اشاره هاي خارجي توجهي دقيق مي نمايند.در مقابل افرادي هستند كه براحتي خود را با شرايط محيط وفق نمي دهند و از نظر رفتاري داراي ثبات رويه هستند.</a:t>
            </a:r>
            <a:endParaRPr lang="en-US" dirty="0"/>
          </a:p>
          <a:p>
            <a:pPr algn="just" rtl="1"/>
            <a:r>
              <a:rPr lang="fa-IR" dirty="0"/>
              <a:t>افراد سازشكار بهنگام سياستگذاري سازمان مي توانند نقشي مهم بر عهده بگيرند </a:t>
            </a:r>
            <a:r>
              <a:rPr lang="fa-IR" dirty="0" smtClean="0"/>
              <a:t>زيرا </a:t>
            </a:r>
            <a:r>
              <a:rPr lang="fa-IR" dirty="0"/>
              <a:t>مي توانند در رويارويي با مخاطبان مختلف به شكلهاي مختلف درآيند</a:t>
            </a:r>
            <a:r>
              <a:rPr lang="fa-IR" dirty="0" smtClean="0"/>
              <a:t>.</a:t>
            </a:r>
          </a:p>
          <a:p>
            <a:pPr algn="just" rtl="1"/>
            <a:endParaRPr lang="en-US" dirty="0"/>
          </a:p>
          <a:p>
            <a:pPr marL="0" indent="0" algn="just" rtl="1">
              <a:buNone/>
            </a:pPr>
            <a:r>
              <a:rPr lang="fa-IR" b="1" dirty="0" smtClean="0">
                <a:solidFill>
                  <a:schemeClr val="accent1">
                    <a:lumMod val="75000"/>
                  </a:schemeClr>
                </a:solidFill>
              </a:rPr>
              <a:t>خطر پذير:</a:t>
            </a:r>
          </a:p>
          <a:p>
            <a:pPr algn="just" rtl="1"/>
            <a:r>
              <a:rPr lang="fa-IR" dirty="0" smtClean="0"/>
              <a:t>افراد </a:t>
            </a:r>
            <a:r>
              <a:rPr lang="fa-IR" dirty="0"/>
              <a:t>خطر پذير بسرعت تصميم مي گيرند و از اطلاعات كمتري براي تصميم گيري استفاده مي كنند مشاغلي همچون كارگزاران بورس ،مناسب اين افراد هست.</a:t>
            </a:r>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36</a:t>
            </a:fld>
            <a:endParaRPr lang="en-US" altLang="en-US" dirty="0"/>
          </a:p>
        </p:txBody>
      </p:sp>
    </p:spTree>
    <p:extLst>
      <p:ext uri="{BB962C8B-B14F-4D97-AF65-F5344CB8AC3E}">
        <p14:creationId xmlns:p14="http://schemas.microsoft.com/office/powerpoint/2010/main" val="343448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57735552"/>
              </p:ext>
            </p:extLst>
          </p:nvPr>
        </p:nvGraphicFramePr>
        <p:xfrm>
          <a:off x="1828800" y="533402"/>
          <a:ext cx="9674223" cy="6156323"/>
        </p:xfrm>
        <a:graphic>
          <a:graphicData uri="http://schemas.openxmlformats.org/drawingml/2006/table">
            <a:tbl>
              <a:tblPr rtl="1" firstRow="1" firstCol="1" lastRow="1" lastCol="1" bandRow="1" bandCol="1">
                <a:tableStyleId>{9DCAF9ED-07DC-4A11-8D7F-57B35C25682E}</a:tableStyleId>
              </a:tblPr>
              <a:tblGrid>
                <a:gridCol w="1297762">
                  <a:extLst>
                    <a:ext uri="{9D8B030D-6E8A-4147-A177-3AD203B41FA5}">
                      <a16:colId xmlns:a16="http://schemas.microsoft.com/office/drawing/2014/main" val="1663552230"/>
                    </a:ext>
                  </a:extLst>
                </a:gridCol>
                <a:gridCol w="3372214">
                  <a:extLst>
                    <a:ext uri="{9D8B030D-6E8A-4147-A177-3AD203B41FA5}">
                      <a16:colId xmlns:a16="http://schemas.microsoft.com/office/drawing/2014/main" val="2816955064"/>
                    </a:ext>
                  </a:extLst>
                </a:gridCol>
                <a:gridCol w="2559474">
                  <a:extLst>
                    <a:ext uri="{9D8B030D-6E8A-4147-A177-3AD203B41FA5}">
                      <a16:colId xmlns:a16="http://schemas.microsoft.com/office/drawing/2014/main" val="4221331834"/>
                    </a:ext>
                  </a:extLst>
                </a:gridCol>
                <a:gridCol w="2444773">
                  <a:extLst>
                    <a:ext uri="{9D8B030D-6E8A-4147-A177-3AD203B41FA5}">
                      <a16:colId xmlns:a16="http://schemas.microsoft.com/office/drawing/2014/main" val="2136640805"/>
                    </a:ext>
                  </a:extLst>
                </a:gridCol>
              </a:tblGrid>
              <a:tr h="473564">
                <a:tc>
                  <a:txBody>
                    <a:bodyPr/>
                    <a:lstStyle/>
                    <a:p>
                      <a:pPr algn="justLow" rtl="1">
                        <a:spcAft>
                          <a:spcPts val="0"/>
                        </a:spcAft>
                      </a:pPr>
                      <a:r>
                        <a:rPr lang="fa-IR" sz="1400">
                          <a:effectLst/>
                        </a:rPr>
                        <a:t>ويژگي</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نوع شغل</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dirty="0">
                          <a:effectLst/>
                        </a:rPr>
                        <a:t>ويژگي شخصيتي</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نمونه شغل</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91751628"/>
                  </a:ext>
                </a:extLst>
              </a:tr>
              <a:tr h="473564">
                <a:tc>
                  <a:txBody>
                    <a:bodyPr/>
                    <a:lstStyle/>
                    <a:p>
                      <a:pPr algn="justLow" rtl="1">
                        <a:spcAft>
                          <a:spcPts val="0"/>
                        </a:spcAft>
                      </a:pPr>
                      <a:r>
                        <a:rPr lang="fa-IR" sz="1400">
                          <a:effectLst/>
                        </a:rPr>
                        <a:t>واقع گرا</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كارهاي فيزيكي را ترجيح مي دهند</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مقاوم ، باثبات، كم رو</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كشاورز، مكانيك</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03813581"/>
                  </a:ext>
                </a:extLst>
              </a:tr>
              <a:tr h="947126">
                <a:tc>
                  <a:txBody>
                    <a:bodyPr/>
                    <a:lstStyle/>
                    <a:p>
                      <a:pPr algn="justLow" rtl="1">
                        <a:spcAft>
                          <a:spcPts val="0"/>
                        </a:spcAft>
                      </a:pPr>
                      <a:r>
                        <a:rPr lang="fa-IR" sz="1400">
                          <a:effectLst/>
                        </a:rPr>
                        <a:t>كاوشگر</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كارهايي كه همراه با فكر كردن و سازماندهي باشد دوست دارد</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dirty="0">
                          <a:effectLst/>
                        </a:rPr>
                        <a:t>مستقل،كنجكاو،تحليل گر</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اقتصاددان، رياضي دان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052115"/>
                  </a:ext>
                </a:extLst>
              </a:tr>
              <a:tr h="947126">
                <a:tc>
                  <a:txBody>
                    <a:bodyPr/>
                    <a:lstStyle/>
                    <a:p>
                      <a:pPr algn="justLow" rtl="1">
                        <a:spcAft>
                          <a:spcPts val="0"/>
                        </a:spcAft>
                      </a:pPr>
                      <a:r>
                        <a:rPr lang="fa-IR" sz="1400">
                          <a:effectLst/>
                        </a:rPr>
                        <a:t>اجتماعي</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كارهايي كه در رابطه كمك به ديگران باشد ترجيح مي دهند</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صميمي ، گرم ، داراي روحيه همكاري</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معلم و مشاور</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73145191"/>
                  </a:ext>
                </a:extLst>
              </a:tr>
              <a:tr h="947126">
                <a:tc>
                  <a:txBody>
                    <a:bodyPr/>
                    <a:lstStyle/>
                    <a:p>
                      <a:pPr algn="justLow" rtl="1">
                        <a:spcAft>
                          <a:spcPts val="0"/>
                        </a:spcAft>
                      </a:pPr>
                      <a:r>
                        <a:rPr lang="fa-IR" sz="1400">
                          <a:effectLst/>
                        </a:rPr>
                        <a:t>سنت گرا</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dirty="0">
                          <a:effectLst/>
                        </a:rPr>
                        <a:t>كارهاي قانونمند و داراي نظم را دوست دارد</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سازشكار ، عمل گرا ، رك و راست</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حسابدار،مدير شركت،</a:t>
                      </a:r>
                      <a:endParaRPr lang="en-US" sz="1200">
                        <a:effectLst/>
                      </a:endParaRPr>
                    </a:p>
                    <a:p>
                      <a:pPr algn="justLow" rtl="1">
                        <a:spcAft>
                          <a:spcPts val="0"/>
                        </a:spcAft>
                      </a:pPr>
                      <a:r>
                        <a:rPr lang="fa-IR" sz="1400">
                          <a:effectLst/>
                        </a:rPr>
                        <a:t>مسئول صندوق بانك</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87759964"/>
                  </a:ext>
                </a:extLst>
              </a:tr>
              <a:tr h="947126">
                <a:tc>
                  <a:txBody>
                    <a:bodyPr/>
                    <a:lstStyle/>
                    <a:p>
                      <a:pPr algn="justLow" rtl="1">
                        <a:spcAft>
                          <a:spcPts val="0"/>
                        </a:spcAft>
                      </a:pPr>
                      <a:r>
                        <a:rPr lang="fa-IR" sz="1400">
                          <a:effectLst/>
                        </a:rPr>
                        <a:t>سوداگر</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كارهايي كه بيشتر جنبه گفتاري داشته باشد دوست دارد</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داراي اعتماد بنفس،</a:t>
                      </a:r>
                      <a:endParaRPr lang="en-US" sz="1200">
                        <a:effectLst/>
                      </a:endParaRPr>
                    </a:p>
                    <a:p>
                      <a:pPr algn="justLow" rtl="1">
                        <a:spcAft>
                          <a:spcPts val="0"/>
                        </a:spcAft>
                      </a:pPr>
                      <a:r>
                        <a:rPr lang="fa-IR" sz="1400">
                          <a:effectLst/>
                        </a:rPr>
                        <a:t>جاه طلب</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وكيل حقوقي</a:t>
                      </a:r>
                      <a:endParaRPr lang="en-US" sz="1200">
                        <a:effectLst/>
                      </a:endParaRPr>
                    </a:p>
                    <a:p>
                      <a:pPr algn="justLow" rtl="1">
                        <a:spcAft>
                          <a:spcPts val="0"/>
                        </a:spcAft>
                      </a:pPr>
                      <a:r>
                        <a:rPr lang="fa-IR" sz="1400">
                          <a:effectLst/>
                        </a:rPr>
                        <a:t>،مسئول روابط عمومي</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73383043"/>
                  </a:ext>
                </a:extLst>
              </a:tr>
              <a:tr h="1420691">
                <a:tc>
                  <a:txBody>
                    <a:bodyPr/>
                    <a:lstStyle/>
                    <a:p>
                      <a:pPr algn="justLow" rtl="1">
                        <a:spcAft>
                          <a:spcPts val="0"/>
                        </a:spcAft>
                      </a:pPr>
                      <a:r>
                        <a:rPr lang="fa-IR" sz="1400">
                          <a:effectLst/>
                        </a:rPr>
                        <a:t>هنرگرا</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كارهاي غير منظم و مبهم را دوست دارد و مي كوشد تا با خلق آثار جديد ابراز وجود نمايد</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a:effectLst/>
                        </a:rPr>
                        <a:t>رويايي ، پرعاطفه،احساساتي</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Low" rtl="1">
                        <a:spcAft>
                          <a:spcPts val="0"/>
                        </a:spcAft>
                      </a:pPr>
                      <a:r>
                        <a:rPr lang="fa-IR" sz="1400" dirty="0">
                          <a:effectLst/>
                        </a:rPr>
                        <a:t>نقاش،موسيقي دان،نويسنده،نوازنده</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13754038"/>
                  </a:ext>
                </a:extLst>
              </a:tr>
            </a:tbl>
          </a:graphicData>
        </a:graphic>
      </p:graphicFrame>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37</a:t>
            </a:fld>
            <a:endParaRPr lang="en-US" altLang="en-US" dirty="0"/>
          </a:p>
        </p:txBody>
      </p:sp>
    </p:spTree>
    <p:extLst>
      <p:ext uri="{BB962C8B-B14F-4D97-AF65-F5344CB8AC3E}">
        <p14:creationId xmlns:p14="http://schemas.microsoft.com/office/powerpoint/2010/main" val="262918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pPr rtl="1"/>
            <a:r>
              <a:rPr lang="fa-IR" dirty="0" smtClean="0"/>
              <a:t>ادارك</a:t>
            </a:r>
            <a:endParaRPr lang="en-US" dirty="0"/>
          </a:p>
        </p:txBody>
      </p:sp>
      <p:sp>
        <p:nvSpPr>
          <p:cNvPr id="3" name="Content Placeholder 2"/>
          <p:cNvSpPr>
            <a:spLocks noGrp="1"/>
          </p:cNvSpPr>
          <p:nvPr>
            <p:ph idx="1"/>
          </p:nvPr>
        </p:nvSpPr>
        <p:spPr>
          <a:xfrm>
            <a:off x="1371600" y="1828800"/>
            <a:ext cx="10439400" cy="4800600"/>
          </a:xfrm>
        </p:spPr>
        <p:txBody>
          <a:bodyPr>
            <a:normAutofit/>
          </a:bodyPr>
          <a:lstStyle/>
          <a:p>
            <a:pPr algn="just" rtl="1"/>
            <a:r>
              <a:rPr lang="fa-IR" dirty="0" smtClean="0"/>
              <a:t>فرآيندي </a:t>
            </a:r>
            <a:r>
              <a:rPr lang="fa-IR" dirty="0"/>
              <a:t>است كه فرد براي معنا بخشيدن به محيط ، احساس خود را بيان مي كند.</a:t>
            </a:r>
            <a:endParaRPr lang="en-US" dirty="0"/>
          </a:p>
          <a:p>
            <a:pPr algn="just" rtl="1"/>
            <a:r>
              <a:rPr lang="fa-IR" dirty="0"/>
              <a:t>هر يك ازما ، از ديدگاههاي مختلفي به محيط نگاه ميكنيم و واقعيت را آن گونه كه هست نمي بينيم بلكه چيزي را كه مي بينيم تفسير كرده و آنرا بعنوان واقعيت مي پذيريم.</a:t>
            </a:r>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38</a:t>
            </a:fld>
            <a:endParaRPr lang="en-US" altLang="en-US" dirty="0"/>
          </a:p>
        </p:txBody>
      </p:sp>
    </p:spTree>
    <p:extLst>
      <p:ext uri="{BB962C8B-B14F-4D97-AF65-F5344CB8AC3E}">
        <p14:creationId xmlns:p14="http://schemas.microsoft.com/office/powerpoint/2010/main" val="377665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عواملي كه بر ادراك ما تاثير مي </a:t>
            </a:r>
            <a:r>
              <a:rPr lang="fa-IR" dirty="0" smtClean="0"/>
              <a:t>گذارند</a:t>
            </a:r>
            <a:endParaRPr lang="en-US" dirty="0"/>
          </a:p>
        </p:txBody>
      </p:sp>
      <p:sp>
        <p:nvSpPr>
          <p:cNvPr id="3" name="Content Placeholder 2"/>
          <p:cNvSpPr>
            <a:spLocks noGrp="1"/>
          </p:cNvSpPr>
          <p:nvPr>
            <p:ph idx="1"/>
          </p:nvPr>
        </p:nvSpPr>
        <p:spPr/>
        <p:txBody>
          <a:bodyPr>
            <a:normAutofit/>
          </a:bodyPr>
          <a:lstStyle/>
          <a:p>
            <a:pPr algn="r" rtl="1"/>
            <a:r>
              <a:rPr lang="fa-IR" dirty="0" smtClean="0"/>
              <a:t>عواملي </a:t>
            </a:r>
            <a:r>
              <a:rPr lang="fa-IR" dirty="0"/>
              <a:t>كه در نهاد شخص وجود دارد و اين عوامل همان ويژگيهاي شخصي ما، شامل نگرش ،شخصيت،علاقه،تجربيات گذشته و انتظارات مي باشد.</a:t>
            </a:r>
            <a:endParaRPr lang="en-US" dirty="0"/>
          </a:p>
          <a:p>
            <a:pPr algn="r" rtl="1"/>
            <a:r>
              <a:rPr lang="fa-IR" dirty="0" smtClean="0"/>
              <a:t>موضوعي </a:t>
            </a:r>
            <a:r>
              <a:rPr lang="fa-IR" dirty="0"/>
              <a:t>مورد مشاهده كه جهت تفسير قرار مي گيرد.</a:t>
            </a:r>
            <a:endParaRPr lang="en-US" dirty="0"/>
          </a:p>
          <a:p>
            <a:pPr algn="r" rtl="1"/>
            <a:r>
              <a:rPr lang="fa-IR" dirty="0" smtClean="0"/>
              <a:t>زمان </a:t>
            </a:r>
            <a:r>
              <a:rPr lang="fa-IR" dirty="0"/>
              <a:t>ديدن موضوع</a:t>
            </a:r>
            <a:endParaRPr lang="en-US" dirty="0"/>
          </a:p>
          <a:p>
            <a:pPr algn="r" rtl="1"/>
            <a:r>
              <a:rPr lang="fa-IR" dirty="0" smtClean="0"/>
              <a:t>موقعيت </a:t>
            </a:r>
            <a:r>
              <a:rPr lang="fa-IR" dirty="0"/>
              <a:t>محلي موضوع شامل مقدار نور و ...</a:t>
            </a:r>
            <a:endParaRPr lang="en-US" dirty="0"/>
          </a:p>
          <a:p>
            <a:pPr algn="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39</a:t>
            </a:fld>
            <a:endParaRPr lang="en-US" altLang="en-US" dirty="0"/>
          </a:p>
        </p:txBody>
      </p:sp>
    </p:spTree>
    <p:extLst>
      <p:ext uri="{BB962C8B-B14F-4D97-AF65-F5344CB8AC3E}">
        <p14:creationId xmlns:p14="http://schemas.microsoft.com/office/powerpoint/2010/main" val="125670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133600"/>
            <a:ext cx="10018713" cy="4648199"/>
          </a:xfrm>
        </p:spPr>
        <p:txBody>
          <a:bodyPr>
            <a:normAutofit fontScale="92500" lnSpcReduction="10000"/>
          </a:bodyPr>
          <a:lstStyle/>
          <a:p>
            <a:pPr algn="just" rtl="1"/>
            <a:r>
              <a:rPr lang="fa-IR" dirty="0"/>
              <a:t>در اين كتاب ، رفتار سازماني مورد مطالعه  قرار مي گيرد كه اين موضوع جهت كمك به مديران براي پرورش و توسعه مهارت هاي لازم در زمينه ارتباط با كاركنان است.</a:t>
            </a:r>
            <a:endParaRPr lang="en-US" dirty="0"/>
          </a:p>
          <a:p>
            <a:pPr algn="just" rtl="1"/>
            <a:r>
              <a:rPr lang="fa-IR" dirty="0"/>
              <a:t>رفتار سازماني را مطالعه سيستماتيك  عمليات ، اقدامات و نگرشهاي افراد سازمان تعريف مي كنيم. يعني مدارك و شواهد علمي را جايگزين قضاوت هاي شهودي مديران در رابطه با پديده هاي رفتار انساني مي نمائيم. بنابراين نياز به تجزيه و تحليل رفتار سازماني بصورت مرحله به مرحله داريم كه در مرحله اول سطح فردي و سپس گروه و سرانجام سازمان را مورد بررسي قرار مي دهيم. تا درك بيشتر و بهتري از سازمان داشته باشيم .</a:t>
            </a:r>
            <a:endParaRPr lang="en-US" dirty="0"/>
          </a:p>
          <a:p>
            <a:pPr algn="just" rtl="1"/>
            <a:r>
              <a:rPr lang="fa-IR" dirty="0"/>
              <a:t>موضوع اين فصل مباني رفتار فرد مي باشد. همانطور كه در فصل اول گفته شد از     رشته هاي علمي موثر در رفتار سازماني فقط روانشناسي در سطح فردي و بقيه در سطح گروه  بود. بنابراين براي درك رفتار فرد ابتدا نقشهاي روانشناسي را بررسي مي كنيم كه اين نقشها در چهار دسته نگرش ، شخصيت ، ادراك و يادگيري مي باشد.</a:t>
            </a:r>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4</a:t>
            </a:fld>
            <a:endParaRPr lang="en-US" altLang="en-US" dirty="0"/>
          </a:p>
        </p:txBody>
      </p:sp>
      <p:sp>
        <p:nvSpPr>
          <p:cNvPr id="6" name="Title 1"/>
          <p:cNvSpPr txBox="1">
            <a:spLocks/>
          </p:cNvSpPr>
          <p:nvPr/>
        </p:nvSpPr>
        <p:spPr>
          <a:xfrm>
            <a:off x="2569366" y="1143000"/>
            <a:ext cx="7848600" cy="685801"/>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fa-IR" b="1" dirty="0" smtClean="0">
                <a:solidFill>
                  <a:srgbClr val="00B050"/>
                </a:solidFill>
              </a:rPr>
              <a:t>رفتار </a:t>
            </a:r>
            <a:r>
              <a:rPr lang="fa-IR" b="1" dirty="0" smtClean="0">
                <a:solidFill>
                  <a:srgbClr val="00B050"/>
                </a:solidFill>
              </a:rPr>
              <a:t>سازمانی:</a:t>
            </a:r>
            <a:endParaRPr lang="en-US" b="1" dirty="0">
              <a:solidFill>
                <a:srgbClr val="00B050"/>
              </a:solidFill>
            </a:endParaRPr>
          </a:p>
        </p:txBody>
      </p:sp>
    </p:spTree>
    <p:extLst>
      <p:ext uri="{BB962C8B-B14F-4D97-AF65-F5344CB8AC3E}">
        <p14:creationId xmlns:p14="http://schemas.microsoft.com/office/powerpoint/2010/main" val="249508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تئوري اسنادي</a:t>
            </a:r>
            <a:endParaRPr lang="en-US" dirty="0"/>
          </a:p>
        </p:txBody>
      </p:sp>
      <p:sp>
        <p:nvSpPr>
          <p:cNvPr id="3" name="Content Placeholder 2"/>
          <p:cNvSpPr>
            <a:spLocks noGrp="1"/>
          </p:cNvSpPr>
          <p:nvPr>
            <p:ph idx="1"/>
          </p:nvPr>
        </p:nvSpPr>
        <p:spPr>
          <a:xfrm>
            <a:off x="1484310" y="1905001"/>
            <a:ext cx="10018713" cy="4784724"/>
          </a:xfrm>
        </p:spPr>
        <p:txBody>
          <a:bodyPr>
            <a:normAutofit fontScale="85000" lnSpcReduction="10000"/>
          </a:bodyPr>
          <a:lstStyle/>
          <a:p>
            <a:pPr algn="just" rtl="1"/>
            <a:r>
              <a:rPr lang="fa-IR" dirty="0" smtClean="0"/>
              <a:t>تئوري </a:t>
            </a:r>
            <a:r>
              <a:rPr lang="fa-IR" dirty="0"/>
              <a:t>اسنادي</a:t>
            </a:r>
            <a:endParaRPr lang="en-US" dirty="0"/>
          </a:p>
          <a:p>
            <a:pPr algn="just" rtl="1"/>
            <a:r>
              <a:rPr lang="fa-IR" dirty="0"/>
              <a:t>در درس رفتار سازماني ما بحث ادراك را روي افراد بايستي مطالعه كنيم كه ادراك ما روي انسان از اشياي بي جان مثل ميز تحرير متفاوت خواهد بود چون اشياي بي جان تابع قوانين محيط بوده اما انسان داراي اعتقاد ، باور و انگيزش مي باشد بدين جهت ادراك ما استقرايي خواهد بود و بيشتر تحت تاثير مفروضاتي قرار مي گيرد كه ما درباره وضع شخص قائل مي شويم.</a:t>
            </a:r>
            <a:endParaRPr lang="en-US" dirty="0"/>
          </a:p>
          <a:p>
            <a:pPr algn="just" rtl="1"/>
            <a:r>
              <a:rPr lang="fa-IR" dirty="0"/>
              <a:t>تئوري اسنادي بيانگر اين است كه چون ما رفتار، فردي را مشاهده مي كنيم درصدد بر  مي آئيم تا علت يا علتهاي دروني يا بروني آن را مشخص كنيم كه اين كار مستلزم شناخت سه عامل مي باشد.</a:t>
            </a:r>
            <a:endParaRPr lang="en-US" dirty="0"/>
          </a:p>
          <a:p>
            <a:pPr algn="just" rtl="1"/>
            <a:r>
              <a:rPr lang="fa-IR" dirty="0" smtClean="0"/>
              <a:t>فرق </a:t>
            </a:r>
            <a:r>
              <a:rPr lang="fa-IR" dirty="0"/>
              <a:t>قائل </a:t>
            </a:r>
            <a:r>
              <a:rPr lang="fa-IR" dirty="0" smtClean="0"/>
              <a:t>شدن                                    همانند </a:t>
            </a:r>
            <a:r>
              <a:rPr lang="fa-IR" dirty="0"/>
              <a:t>سازي</a:t>
            </a:r>
            <a:endParaRPr lang="en-US" dirty="0"/>
          </a:p>
          <a:p>
            <a:pPr algn="just" rtl="1"/>
            <a:r>
              <a:rPr lang="fa-IR" dirty="0" smtClean="0"/>
              <a:t>تداوم </a:t>
            </a:r>
            <a:r>
              <a:rPr lang="fa-IR" dirty="0"/>
              <a:t>رويه </a:t>
            </a:r>
            <a:r>
              <a:rPr lang="fa-IR" dirty="0" smtClean="0"/>
              <a:t>رفتار						</a:t>
            </a:r>
            <a:endParaRPr lang="en-US" dirty="0"/>
          </a:p>
          <a:p>
            <a:pPr algn="just" rtl="1"/>
            <a:r>
              <a:rPr lang="fa-IR" dirty="0"/>
              <a:t>منظور از علت دروني ، عللي هست كه شخص اعتقاد دارد مي تواند آنها را كنترل كند و علت بروني به سبب عوامل خارجي بوجود مي آيد كه ما بعنوان فرد شاهد ، تمايل داريم كه علت رفتار افراد را بحساب عوامل دروني و رفتار خود را بحساب عوامي خارجي بگذاريم.</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40</a:t>
            </a:fld>
            <a:endParaRPr lang="en-US" altLang="en-US" dirty="0"/>
          </a:p>
        </p:txBody>
      </p:sp>
    </p:spTree>
    <p:extLst>
      <p:ext uri="{BB962C8B-B14F-4D97-AF65-F5344CB8AC3E}">
        <p14:creationId xmlns:p14="http://schemas.microsoft.com/office/powerpoint/2010/main" val="378203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تئوري اسنادي</a:t>
            </a:r>
            <a:endParaRPr lang="en-US" dirty="0"/>
          </a:p>
        </p:txBody>
      </p:sp>
      <p:sp>
        <p:nvSpPr>
          <p:cNvPr id="3" name="Content Placeholder 2"/>
          <p:cNvSpPr>
            <a:spLocks noGrp="1"/>
          </p:cNvSpPr>
          <p:nvPr>
            <p:ph idx="1"/>
          </p:nvPr>
        </p:nvSpPr>
        <p:spPr>
          <a:xfrm>
            <a:off x="1484310" y="1905001"/>
            <a:ext cx="10018713" cy="4784724"/>
          </a:xfrm>
        </p:spPr>
        <p:txBody>
          <a:bodyPr>
            <a:normAutofit fontScale="92500" lnSpcReduction="20000"/>
          </a:bodyPr>
          <a:lstStyle/>
          <a:p>
            <a:pPr algn="just" rtl="1"/>
            <a:r>
              <a:rPr lang="fa-IR" dirty="0" smtClean="0"/>
              <a:t>فرق </a:t>
            </a:r>
            <a:r>
              <a:rPr lang="fa-IR" dirty="0"/>
              <a:t>قائل شدن:</a:t>
            </a:r>
            <a:endParaRPr lang="en-US" dirty="0"/>
          </a:p>
          <a:p>
            <a:pPr algn="just" rtl="1"/>
            <a:r>
              <a:rPr lang="fa-IR" dirty="0"/>
              <a:t>منظور اين است كه آيا نوع رفتار غير عادي است يا خير؟</a:t>
            </a:r>
            <a:endParaRPr lang="en-US" dirty="0"/>
          </a:p>
          <a:p>
            <a:pPr algn="just" rtl="1"/>
            <a:r>
              <a:rPr lang="fa-IR" dirty="0"/>
              <a:t>اگر غيرعادي باشد بحساب عوامل خارجي مي گذاريم ولي اگر مربوط به يك فرد خاصي باشد بحساب عوامل دروني قرار مي دهيم.</a:t>
            </a:r>
            <a:endParaRPr lang="en-US" dirty="0"/>
          </a:p>
          <a:p>
            <a:pPr algn="just" rtl="1"/>
            <a:r>
              <a:rPr lang="fa-IR" dirty="0" smtClean="0"/>
              <a:t>همانند </a:t>
            </a:r>
            <a:r>
              <a:rPr lang="fa-IR" dirty="0"/>
              <a:t>سازي</a:t>
            </a:r>
            <a:endParaRPr lang="en-US" dirty="0"/>
          </a:p>
          <a:p>
            <a:pPr algn="just" rtl="1"/>
            <a:r>
              <a:rPr lang="fa-IR" dirty="0"/>
              <a:t>همانند سازي يا قالبي انديشيدن اين است كه ما فرد را شبيه يا همانند ساير افرادي كه به گروه وي تعلق دارد قرار دهيم. بعنوان مثال قضاوت در مورد افراد متاهل كه نسبت به افراد مجرد ثبات بيشتري دارند يك نوع قالبي انديشيدن مي باشد.</a:t>
            </a:r>
            <a:endParaRPr lang="en-US" dirty="0"/>
          </a:p>
          <a:p>
            <a:pPr algn="just" rtl="1"/>
            <a:r>
              <a:rPr lang="fa-IR" dirty="0"/>
              <a:t> </a:t>
            </a:r>
            <a:endParaRPr lang="en-US" dirty="0"/>
          </a:p>
          <a:p>
            <a:pPr algn="just" rtl="1"/>
            <a:r>
              <a:rPr lang="fa-IR" dirty="0" smtClean="0"/>
              <a:t>تداوم </a:t>
            </a:r>
            <a:r>
              <a:rPr lang="fa-IR" dirty="0"/>
              <a:t>رويه رفتار:</a:t>
            </a:r>
            <a:endParaRPr lang="en-US" dirty="0"/>
          </a:p>
          <a:p>
            <a:pPr algn="just" rtl="1"/>
            <a:r>
              <a:rPr lang="fa-IR" dirty="0"/>
              <a:t>هنگامي كه يك احساس كلي درباره فرد(با توجه بيك ويژگي خاص مثل هوشياري يا ظاهر)بدست مي آوريم نوع قضاوت را اثر هاله اي مي نامند.</a:t>
            </a:r>
            <a:r>
              <a:rPr lang="en-US" dirty="0"/>
              <a:t>Halo effect</a:t>
            </a:r>
          </a:p>
          <a:p>
            <a:pPr algn="just" rtl="1"/>
            <a:r>
              <a:rPr lang="fa-IR" dirty="0"/>
              <a:t>بعنوان مثال باظاهر شخص توانمنديهاي او را سنجيدن.</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41</a:t>
            </a:fld>
            <a:endParaRPr lang="en-US" altLang="en-US" dirty="0"/>
          </a:p>
        </p:txBody>
      </p:sp>
    </p:spTree>
    <p:extLst>
      <p:ext uri="{BB962C8B-B14F-4D97-AF65-F5344CB8AC3E}">
        <p14:creationId xmlns:p14="http://schemas.microsoft.com/office/powerpoint/2010/main" val="358435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يادگيري</a:t>
            </a:r>
            <a:endParaRPr lang="en-US" dirty="0"/>
          </a:p>
        </p:txBody>
      </p:sp>
      <p:sp>
        <p:nvSpPr>
          <p:cNvPr id="3" name="Content Placeholder 2"/>
          <p:cNvSpPr>
            <a:spLocks noGrp="1"/>
          </p:cNvSpPr>
          <p:nvPr>
            <p:ph idx="1"/>
          </p:nvPr>
        </p:nvSpPr>
        <p:spPr>
          <a:xfrm>
            <a:off x="1484310" y="1905001"/>
            <a:ext cx="10018713" cy="4784724"/>
          </a:xfrm>
        </p:spPr>
        <p:txBody>
          <a:bodyPr>
            <a:normAutofit/>
          </a:bodyPr>
          <a:lstStyle/>
          <a:p>
            <a:pPr algn="just" rtl="1"/>
            <a:r>
              <a:rPr lang="fa-IR" dirty="0" smtClean="0"/>
              <a:t>تقريبا </a:t>
            </a:r>
            <a:r>
              <a:rPr lang="fa-IR" dirty="0"/>
              <a:t>همه رفتارهاي پيچيده انساني از طريق يادگيري حاصل مي شود. اگر ما بخواهيم رفتار فرد را توجيه ، پيش بيني يا كنترل نمائيم بايد بدانيم كه وي چگونه آن رفتار را ياد گرفته هست.</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42</a:t>
            </a:fld>
            <a:endParaRPr lang="en-US" altLang="en-US" dirty="0"/>
          </a:p>
        </p:txBody>
      </p:sp>
    </p:spTree>
    <p:extLst>
      <p:ext uri="{BB962C8B-B14F-4D97-AF65-F5344CB8AC3E}">
        <p14:creationId xmlns:p14="http://schemas.microsoft.com/office/powerpoint/2010/main" val="66833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يادگيري</a:t>
            </a:r>
            <a:endParaRPr lang="en-US" dirty="0"/>
          </a:p>
        </p:txBody>
      </p:sp>
      <p:sp>
        <p:nvSpPr>
          <p:cNvPr id="3" name="Content Placeholder 2"/>
          <p:cNvSpPr>
            <a:spLocks noGrp="1"/>
          </p:cNvSpPr>
          <p:nvPr>
            <p:ph idx="1"/>
          </p:nvPr>
        </p:nvSpPr>
        <p:spPr>
          <a:xfrm>
            <a:off x="1484310" y="1905001"/>
            <a:ext cx="10018713" cy="4784724"/>
          </a:xfrm>
        </p:spPr>
        <p:txBody>
          <a:bodyPr>
            <a:normAutofit/>
          </a:bodyPr>
          <a:lstStyle/>
          <a:p>
            <a:pPr algn="just" rtl="1"/>
            <a:r>
              <a:rPr lang="fa-IR" dirty="0"/>
              <a:t>يادگيري چنين تعريف مي شود كه ، هر نوع تغيير نسبتا دائمي كه در نتيجه نوعي تجربه در رفتار رخ دهد. يادگيري بر پايه رابطه علت و معلولي (</a:t>
            </a:r>
            <a:r>
              <a:rPr lang="en-US" dirty="0"/>
              <a:t>Law of effect</a:t>
            </a:r>
            <a:r>
              <a:rPr lang="fa-IR" dirty="0"/>
              <a:t>) گذارده شده است كه مي گويد رفتار تابع نتايج آن هست يعني رفتاري كه نتيجه مطلوب داشته باشد تكرار خواهد شد و رفتاري كه نتيجه اي نامطلوب داشته باشد تكرار نمي شود.كه منظور از نتيجه مطلوب(پول ، ستايش،ارتقاي مقام يا حتي يك لبخند) مي باشد.</a:t>
            </a:r>
            <a:endParaRPr lang="en-US" dirty="0"/>
          </a:p>
          <a:p>
            <a:pPr algn="just" rtl="1"/>
            <a:r>
              <a:rPr lang="fa-IR" dirty="0"/>
              <a:t>كليد اصلي در فرآيند يادگيري مربوط به دو تئوري شكل دهي و الگو سازي مي باشد كه شكل دهي همان فرآيند آزمون و خطاست كه با خطاها تجربيات افزايش يافته و منجر به يادگيري و تغيير رفتار مي شود.اين نوع يادگيري آهنگ كندي دارد.</a:t>
            </a:r>
            <a:endParaRPr lang="en-US" dirty="0"/>
          </a:p>
          <a:p>
            <a:pPr algn="just" rtl="1"/>
            <a:r>
              <a:rPr lang="fa-IR" dirty="0"/>
              <a:t>الگو سازي مشاهده رفتار ديگران و عمل مطابق آنها خواهد بود و اين فرآيند همانند كاري است كه در مدرسه انجام مي شود.</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43</a:t>
            </a:fld>
            <a:endParaRPr lang="en-US" altLang="en-US" dirty="0"/>
          </a:p>
        </p:txBody>
      </p:sp>
    </p:spTree>
    <p:extLst>
      <p:ext uri="{BB962C8B-B14F-4D97-AF65-F5344CB8AC3E}">
        <p14:creationId xmlns:p14="http://schemas.microsoft.com/office/powerpoint/2010/main" val="401294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44</a:t>
            </a:fld>
            <a:endParaRPr lang="en-US" altLang="en-US" dirty="0"/>
          </a:p>
        </p:txBody>
      </p:sp>
      <p:pic>
        <p:nvPicPr>
          <p:cNvPr id="5" name="Picture 4"/>
          <p:cNvPicPr>
            <a:picLocks noChangeAspect="1"/>
          </p:cNvPicPr>
          <p:nvPr/>
        </p:nvPicPr>
        <p:blipFill>
          <a:blip r:embed="rId2"/>
          <a:stretch>
            <a:fillRect/>
          </a:stretch>
        </p:blipFill>
        <p:spPr>
          <a:xfrm>
            <a:off x="990600" y="2438400"/>
            <a:ext cx="10817954" cy="2405063"/>
          </a:xfrm>
          <a:prstGeom prst="rect">
            <a:avLst/>
          </a:prstGeom>
        </p:spPr>
      </p:pic>
    </p:spTree>
    <p:extLst>
      <p:ext uri="{BB962C8B-B14F-4D97-AF65-F5344CB8AC3E}">
        <p14:creationId xmlns:p14="http://schemas.microsoft.com/office/powerpoint/2010/main" val="178273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45</a:t>
            </a:fld>
            <a:endParaRPr lang="en-US" altLang="en-US" dirty="0"/>
          </a:p>
        </p:txBody>
      </p:sp>
      <p:sp>
        <p:nvSpPr>
          <p:cNvPr id="3" name="Content Placeholder 2"/>
          <p:cNvSpPr>
            <a:spLocks noGrp="1"/>
          </p:cNvSpPr>
          <p:nvPr>
            <p:ph idx="1"/>
          </p:nvPr>
        </p:nvSpPr>
        <p:spPr/>
        <p:txBody>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71600"/>
            <a:ext cx="12268200" cy="9201150"/>
          </a:xfrm>
          <a:prstGeom prst="rect">
            <a:avLst/>
          </a:prstGeom>
        </p:spPr>
      </p:pic>
      <p:sp>
        <p:nvSpPr>
          <p:cNvPr id="8" name="Title 1"/>
          <p:cNvSpPr txBox="1">
            <a:spLocks/>
          </p:cNvSpPr>
          <p:nvPr/>
        </p:nvSpPr>
        <p:spPr>
          <a:xfrm>
            <a:off x="6781800" y="5257800"/>
            <a:ext cx="4580467" cy="1524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fa-IR" dirty="0" smtClean="0">
                <a:solidFill>
                  <a:schemeClr val="bg1"/>
                </a:solidFill>
              </a:rPr>
              <a:t>با تشکر از توجه شما</a:t>
            </a:r>
            <a:endParaRPr lang="en-US" dirty="0">
              <a:solidFill>
                <a:schemeClr val="bg1"/>
              </a:solidFill>
            </a:endParaRPr>
          </a:p>
        </p:txBody>
      </p:sp>
    </p:spTree>
    <p:extLst>
      <p:ext uri="{BB962C8B-B14F-4D97-AF65-F5344CB8AC3E}">
        <p14:creationId xmlns:p14="http://schemas.microsoft.com/office/powerpoint/2010/main" val="267372943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46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680644"/>
            <a:ext cx="7096125" cy="364395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83" y="152400"/>
            <a:ext cx="7420617" cy="358888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057400" y="6412468"/>
            <a:ext cx="7467600" cy="461665"/>
          </a:xfrm>
          <a:prstGeom prst="rect">
            <a:avLst/>
          </a:prstGeom>
          <a:noFill/>
        </p:spPr>
        <p:txBody>
          <a:bodyPr wrap="square" rtlCol="0">
            <a:spAutoFit/>
          </a:bodyPr>
          <a:lstStyle/>
          <a:p>
            <a:pPr algn="ctr"/>
            <a:r>
              <a:rPr lang="en-US" sz="2400" dirty="0"/>
              <a:t>https://www.telecomtender.com/fa/training/</a:t>
            </a:r>
          </a:p>
        </p:txBody>
      </p:sp>
    </p:spTree>
    <p:extLst>
      <p:ext uri="{BB962C8B-B14F-4D97-AF65-F5344CB8AC3E}">
        <p14:creationId xmlns:p14="http://schemas.microsoft.com/office/powerpoint/2010/main" val="408975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r>
              <a:rPr lang="fa-IR" dirty="0" smtClean="0"/>
              <a:t>اهمیت نگرش</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solidFill>
                  <a:schemeClr val="accent1">
                    <a:lumMod val="75000"/>
                  </a:schemeClr>
                </a:solidFill>
              </a:rPr>
              <a:t>اهمیت نگرش </a:t>
            </a:r>
            <a:r>
              <a:rPr lang="fa-IR" sz="2800" dirty="0"/>
              <a:t>ناشی از آن است که تمایل فرد به تعامل و مشارکت با دیگران و یا سازمان تا حد زیادی بستگی به نگرش وی دارد.</a:t>
            </a:r>
          </a:p>
          <a:p>
            <a:pPr algn="just" rtl="1"/>
            <a:r>
              <a:rPr lang="fa-IR" sz="2800" dirty="0"/>
              <a:t>مطالعه حوزه نگرش از اهمیت بالایی برخوردار است چرا که </a:t>
            </a:r>
            <a:r>
              <a:rPr lang="fa-IR" sz="2800" dirty="0">
                <a:solidFill>
                  <a:schemeClr val="accent1">
                    <a:lumMod val="75000"/>
                  </a:schemeClr>
                </a:solidFill>
              </a:rPr>
              <a:t>ارتباط مستقیمی با رفتار دارد </a:t>
            </a:r>
            <a:r>
              <a:rPr lang="fa-IR" sz="2800" dirty="0"/>
              <a:t>و آن را شکل می دهد.</a:t>
            </a:r>
            <a:endParaRPr lang="en-US" sz="2800"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5</a:t>
            </a:fld>
            <a:endParaRPr lang="en-US" altLang="en-US" dirty="0"/>
          </a:p>
        </p:txBody>
      </p:sp>
    </p:spTree>
    <p:extLst>
      <p:ext uri="{BB962C8B-B14F-4D97-AF65-F5344CB8AC3E}">
        <p14:creationId xmlns:p14="http://schemas.microsoft.com/office/powerpoint/2010/main" val="165607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r>
              <a:rPr lang="fa-IR" dirty="0" smtClean="0"/>
              <a:t>تعاریف نگرش</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solidFill>
                  <a:schemeClr val="accent1">
                    <a:lumMod val="75000"/>
                  </a:schemeClr>
                </a:solidFill>
              </a:rPr>
              <a:t>ایگلی و چایکن: </a:t>
            </a:r>
            <a:r>
              <a:rPr lang="fa-IR" sz="2800" dirty="0"/>
              <a:t>نگرش یک تمایل روانی جهت ارزیابی خوشایند یا ناخوشایند از پدیده هاست.(تاکید بر بعد احساسی)</a:t>
            </a:r>
          </a:p>
          <a:p>
            <a:pPr algn="just" rtl="1"/>
            <a:r>
              <a:rPr lang="fa-IR" sz="2800" dirty="0">
                <a:solidFill>
                  <a:schemeClr val="accent1">
                    <a:lumMod val="75000"/>
                  </a:schemeClr>
                </a:solidFill>
              </a:rPr>
              <a:t>هاولند و روزنبرگر: </a:t>
            </a:r>
            <a:r>
              <a:rPr lang="fa-IR" sz="2800" dirty="0"/>
              <a:t>علاوه بر بعد احساسی، نگرش دارای ابعاد شخصیتی و رفتاری نیز هست.</a:t>
            </a:r>
          </a:p>
          <a:p>
            <a:pPr algn="just" rtl="1"/>
            <a:endParaRPr lang="fa-IR" sz="2800" dirty="0"/>
          </a:p>
          <a:p>
            <a:pPr marL="0" indent="0" algn="just" rtl="1">
              <a:buNone/>
            </a:pPr>
            <a:r>
              <a:rPr lang="fa-IR" sz="2800" dirty="0"/>
              <a:t>نگرش مانند شخصیت و یا انگیزش قابل روئیت نیست و دارای سازه ای است که با بررسی نتایج و نشانه های آن، باید به مطالعه این مفهوم پرداخت.</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6</a:t>
            </a:fld>
            <a:endParaRPr lang="en-US" altLang="en-US" dirty="0"/>
          </a:p>
        </p:txBody>
      </p:sp>
    </p:spTree>
    <p:extLst>
      <p:ext uri="{BB962C8B-B14F-4D97-AF65-F5344CB8AC3E}">
        <p14:creationId xmlns:p14="http://schemas.microsoft.com/office/powerpoint/2010/main" val="27635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914401"/>
            <a:ext cx="7704667" cy="685799"/>
          </a:xfrm>
        </p:spPr>
        <p:txBody>
          <a:bodyPr>
            <a:normAutofit fontScale="90000"/>
          </a:bodyPr>
          <a:lstStyle/>
          <a:p>
            <a:r>
              <a:rPr lang="fa-IR" dirty="0" smtClean="0"/>
              <a:t>نکات مهم درباره نگرش</a:t>
            </a:r>
            <a:endParaRPr lang="en-US" dirty="0"/>
          </a:p>
        </p:txBody>
      </p:sp>
      <p:sp>
        <p:nvSpPr>
          <p:cNvPr id="3" name="Content Placeholder 2"/>
          <p:cNvSpPr>
            <a:spLocks noGrp="1"/>
          </p:cNvSpPr>
          <p:nvPr>
            <p:ph idx="1"/>
          </p:nvPr>
        </p:nvSpPr>
        <p:spPr>
          <a:xfrm>
            <a:off x="2506134" y="1447800"/>
            <a:ext cx="7704667" cy="5181600"/>
          </a:xfrm>
        </p:spPr>
        <p:txBody>
          <a:bodyPr>
            <a:normAutofit/>
          </a:bodyPr>
          <a:lstStyle/>
          <a:p>
            <a:pPr algn="just" rtl="1"/>
            <a:r>
              <a:rPr lang="fa-IR" sz="2800" dirty="0"/>
              <a:t>نگرش ها در رابطه با اشیاء، افراد و وقایع به عنوان ارزیابی آن ها </a:t>
            </a:r>
            <a:r>
              <a:rPr lang="fa-IR" sz="2800" dirty="0">
                <a:solidFill>
                  <a:schemeClr val="accent1">
                    <a:lumMod val="75000"/>
                  </a:schemeClr>
                </a:solidFill>
              </a:rPr>
              <a:t>–خواه مطلوب یا نامطلوب- </a:t>
            </a:r>
            <a:r>
              <a:rPr lang="fa-IR" sz="2800" dirty="0"/>
              <a:t>به کار برده می شوند.</a:t>
            </a:r>
          </a:p>
          <a:p>
            <a:pPr algn="just" rtl="1"/>
            <a:r>
              <a:rPr lang="fa-IR" sz="2800" dirty="0"/>
              <a:t>نگرش تعامل بین سه بعد: </a:t>
            </a:r>
            <a:r>
              <a:rPr lang="fa-IR" sz="2800" dirty="0">
                <a:solidFill>
                  <a:schemeClr val="accent1">
                    <a:lumMod val="75000"/>
                  </a:schemeClr>
                </a:solidFill>
              </a:rPr>
              <a:t>رفتاری، احساسی و شناختی</a:t>
            </a:r>
            <a:r>
              <a:rPr lang="fa-IR" sz="2800" dirty="0"/>
              <a:t> انسان نسبت به سایر افراد، گروه ها، رویدادها یا پدیده ها تلقی می شود.</a:t>
            </a:r>
          </a:p>
          <a:p>
            <a:pPr algn="just" rtl="1"/>
            <a:r>
              <a:rPr lang="fa-IR" sz="2800" dirty="0"/>
              <a:t>از نظر برخی صاحب نظران: نگرش هایی که در اعماق وجود افراد ریشه دارد، به ندرت تغییر می کند.</a:t>
            </a:r>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7</a:t>
            </a:fld>
            <a:endParaRPr lang="en-US" altLang="en-US" dirty="0"/>
          </a:p>
        </p:txBody>
      </p:sp>
    </p:spTree>
    <p:extLst>
      <p:ext uri="{BB962C8B-B14F-4D97-AF65-F5344CB8AC3E}">
        <p14:creationId xmlns:p14="http://schemas.microsoft.com/office/powerpoint/2010/main" val="377755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noFill/>
        </p:spPr>
        <p:txBody>
          <a:bodyPr/>
          <a:lstStyle/>
          <a:p>
            <a:r>
              <a:rPr lang="en-US">
                <a:noFill/>
              </a:rPr>
              <a:t>Sample </a:t>
            </a:r>
            <a:r>
              <a:rPr lang="en-US" dirty="0">
                <a:noFill/>
              </a:rPr>
              <a:t>7</a:t>
            </a:r>
          </a:p>
        </p:txBody>
      </p:sp>
      <p:sp>
        <p:nvSpPr>
          <p:cNvPr id="4" name="Slide Number Placeholder 3"/>
          <p:cNvSpPr>
            <a:spLocks noGrp="1"/>
          </p:cNvSpPr>
          <p:nvPr>
            <p:ph type="sldNum" sz="quarter" idx="4294967295"/>
          </p:nvPr>
        </p:nvSpPr>
        <p:spPr>
          <a:xfrm>
            <a:off x="10951856" y="5883275"/>
            <a:ext cx="551167" cy="365125"/>
          </a:xfrm>
        </p:spPr>
        <p:txBody>
          <a:bodyPr/>
          <a:lstStyle/>
          <a:p>
            <a:pPr>
              <a:defRPr/>
            </a:pPr>
            <a:fld id="{C7A14695-6E32-4837-B4C5-E9EE527841EC}" type="slidenum">
              <a:rPr lang="en-US" altLang="en-US" smtClean="0"/>
              <a:pPr>
                <a:defRPr/>
              </a:pPr>
              <a:t>8</a:t>
            </a:fld>
            <a:endParaRPr lang="en-US" altLang="en-US"/>
          </a:p>
        </p:txBody>
      </p:sp>
      <p:sp>
        <p:nvSpPr>
          <p:cNvPr id="28" name="Title 1"/>
          <p:cNvSpPr txBox="1">
            <a:spLocks/>
          </p:cNvSpPr>
          <p:nvPr/>
        </p:nvSpPr>
        <p:spPr>
          <a:xfrm>
            <a:off x="2590801" y="914401"/>
            <a:ext cx="7704667" cy="685799"/>
          </a:xfrm>
          <a:prstGeom prst="rect">
            <a:avLst/>
          </a:prstGeom>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fa-IR" dirty="0"/>
              <a:t>سه بعد اصلی نگرش</a:t>
            </a:r>
            <a:endParaRPr lang="en-US" dirty="0"/>
          </a:p>
        </p:txBody>
      </p:sp>
      <p:sp>
        <p:nvSpPr>
          <p:cNvPr id="29" name="Title 1"/>
          <p:cNvSpPr txBox="1">
            <a:spLocks/>
          </p:cNvSpPr>
          <p:nvPr/>
        </p:nvSpPr>
        <p:spPr>
          <a:xfrm>
            <a:off x="3381683" y="5943601"/>
            <a:ext cx="6128076" cy="685799"/>
          </a:xfrm>
          <a:prstGeom prst="rect">
            <a:avLst/>
          </a:prstGeom>
          <a:effectLst/>
        </p:spPr>
        <p:txBody>
          <a:bodyPr vert="horz" lIns="91440" tIns="45720" rIns="91440" bIns="45720" rtlCol="0" anchor="ctr">
            <a:normAutofit fontScale="6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fa-IR" dirty="0"/>
              <a:t>این مولفه ها با هم در </a:t>
            </a:r>
            <a:r>
              <a:rPr lang="fa-IR" dirty="0">
                <a:solidFill>
                  <a:schemeClr val="accent1">
                    <a:lumMod val="75000"/>
                  </a:schemeClr>
                </a:solidFill>
              </a:rPr>
              <a:t>ارتباط</a:t>
            </a:r>
            <a:r>
              <a:rPr lang="fa-IR" dirty="0"/>
              <a:t> هستند و به صورت مجزا در نظر گرفته نمی شوند.</a:t>
            </a:r>
            <a:endParaRPr lang="en-US" dirty="0"/>
          </a:p>
        </p:txBody>
      </p:sp>
      <p:grpSp>
        <p:nvGrpSpPr>
          <p:cNvPr id="30" name="Group 29"/>
          <p:cNvGrpSpPr/>
          <p:nvPr/>
        </p:nvGrpSpPr>
        <p:grpSpPr>
          <a:xfrm>
            <a:off x="3381683" y="1844964"/>
            <a:ext cx="6128076" cy="4064000"/>
            <a:chOff x="2134879" y="2590800"/>
            <a:chExt cx="6128076" cy="4064000"/>
          </a:xfrm>
        </p:grpSpPr>
        <p:grpSp>
          <p:nvGrpSpPr>
            <p:cNvPr id="31" name="Group 30"/>
            <p:cNvGrpSpPr/>
            <p:nvPr/>
          </p:nvGrpSpPr>
          <p:grpSpPr>
            <a:xfrm>
              <a:off x="2134879" y="2590800"/>
              <a:ext cx="6093440" cy="4064000"/>
              <a:chOff x="2134879" y="2590800"/>
              <a:chExt cx="6093440" cy="4064000"/>
            </a:xfrm>
          </p:grpSpPr>
          <p:sp>
            <p:nvSpPr>
              <p:cNvPr id="38" name="Freeform 37"/>
              <p:cNvSpPr/>
              <p:nvPr/>
            </p:nvSpPr>
            <p:spPr>
              <a:xfrm>
                <a:off x="2134879" y="2590800"/>
                <a:ext cx="1991320" cy="4064000"/>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1808" tIns="1867408" rIns="241808" bIns="1054608" numCol="1" spcCol="1270" anchor="ctr" anchorCtr="0">
                <a:noAutofit/>
              </a:bodyPr>
              <a:lstStyle/>
              <a:p>
                <a:pPr algn="ctr" defTabSz="1511300">
                  <a:lnSpc>
                    <a:spcPct val="90000"/>
                  </a:lnSpc>
                  <a:spcAft>
                    <a:spcPct val="35000"/>
                  </a:spcAft>
                </a:pPr>
                <a:r>
                  <a:rPr lang="fa-IR" sz="3400" dirty="0"/>
                  <a:t>رفتار</a:t>
                </a:r>
                <a:endParaRPr lang="en-US" sz="3400" dirty="0"/>
              </a:p>
            </p:txBody>
          </p:sp>
          <p:sp>
            <p:nvSpPr>
              <p:cNvPr id="39" name="Freeform 38"/>
              <p:cNvSpPr/>
              <p:nvPr/>
            </p:nvSpPr>
            <p:spPr>
              <a:xfrm>
                <a:off x="4185939" y="2590800"/>
                <a:ext cx="1991320" cy="4064000"/>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p:spPr>
            <p:style>
              <a:lnRef idx="2">
                <a:schemeClr val="lt1">
                  <a:hueOff val="0"/>
                  <a:satOff val="0"/>
                  <a:lumOff val="0"/>
                  <a:alphaOff val="0"/>
                </a:schemeClr>
              </a:lnRef>
              <a:fillRef idx="1">
                <a:schemeClr val="accent4">
                  <a:hueOff val="-6713465"/>
                  <a:satOff val="14452"/>
                  <a:lumOff val="-1569"/>
                  <a:alphaOff val="0"/>
                </a:schemeClr>
              </a:fillRef>
              <a:effectRef idx="0">
                <a:schemeClr val="accent4">
                  <a:hueOff val="-6713465"/>
                  <a:satOff val="14452"/>
                  <a:lumOff val="-1569"/>
                  <a:alphaOff val="0"/>
                </a:schemeClr>
              </a:effectRef>
              <a:fontRef idx="minor">
                <a:schemeClr val="lt1"/>
              </a:fontRef>
            </p:style>
            <p:txBody>
              <a:bodyPr spcFirstLastPara="0" vert="horz" wrap="square" lIns="241808" tIns="1867408" rIns="241808" bIns="1054608" numCol="1" spcCol="1270" anchor="ctr" anchorCtr="0">
                <a:noAutofit/>
              </a:bodyPr>
              <a:lstStyle/>
              <a:p>
                <a:pPr algn="ctr" defTabSz="1511300">
                  <a:lnSpc>
                    <a:spcPct val="90000"/>
                  </a:lnSpc>
                  <a:spcAft>
                    <a:spcPct val="35000"/>
                  </a:spcAft>
                </a:pPr>
                <a:r>
                  <a:rPr lang="fa-IR" sz="3400" dirty="0"/>
                  <a:t>شناخت</a:t>
                </a:r>
                <a:endParaRPr lang="en-US" sz="3400" dirty="0"/>
              </a:p>
            </p:txBody>
          </p:sp>
          <p:sp>
            <p:nvSpPr>
              <p:cNvPr id="40" name="Freeform 39"/>
              <p:cNvSpPr/>
              <p:nvPr/>
            </p:nvSpPr>
            <p:spPr>
              <a:xfrm>
                <a:off x="6236999" y="2590800"/>
                <a:ext cx="1991320" cy="4064000"/>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p:spPr>
            <p:style>
              <a:lnRef idx="2">
                <a:schemeClr val="lt1">
                  <a:hueOff val="0"/>
                  <a:satOff val="0"/>
                  <a:lumOff val="0"/>
                  <a:alphaOff val="0"/>
                </a:schemeClr>
              </a:lnRef>
              <a:fillRef idx="1">
                <a:schemeClr val="accent4">
                  <a:hueOff val="-13426931"/>
                  <a:satOff val="28904"/>
                  <a:lumOff val="-3138"/>
                  <a:alphaOff val="0"/>
                </a:schemeClr>
              </a:fillRef>
              <a:effectRef idx="0">
                <a:schemeClr val="accent4">
                  <a:hueOff val="-13426931"/>
                  <a:satOff val="28904"/>
                  <a:lumOff val="-3138"/>
                  <a:alphaOff val="0"/>
                </a:schemeClr>
              </a:effectRef>
              <a:fontRef idx="minor">
                <a:schemeClr val="lt1"/>
              </a:fontRef>
            </p:style>
            <p:txBody>
              <a:bodyPr spcFirstLastPara="0" vert="horz" wrap="square" lIns="241808" tIns="1867408" rIns="241808" bIns="1054608" numCol="1" spcCol="1270" anchor="ctr" anchorCtr="0">
                <a:noAutofit/>
              </a:bodyPr>
              <a:lstStyle/>
              <a:p>
                <a:pPr algn="ctr" defTabSz="1511300">
                  <a:lnSpc>
                    <a:spcPct val="90000"/>
                  </a:lnSpc>
                  <a:spcAft>
                    <a:spcPct val="35000"/>
                  </a:spcAft>
                </a:pPr>
                <a:r>
                  <a:rPr lang="fa-IR" sz="3400" dirty="0"/>
                  <a:t>احساس</a:t>
                </a:r>
                <a:endParaRPr lang="en-US" sz="3400" dirty="0"/>
              </a:p>
            </p:txBody>
          </p:sp>
          <p:sp>
            <p:nvSpPr>
              <p:cNvPr id="41" name="Left-Right Arrow 40"/>
              <p:cNvSpPr/>
              <p:nvPr/>
            </p:nvSpPr>
            <p:spPr>
              <a:xfrm>
                <a:off x="2377439" y="5842000"/>
                <a:ext cx="5608320" cy="609600"/>
              </a:xfrm>
              <a:prstGeom prst="leftRightArrow">
                <a:avLst/>
              </a:prstGeom>
            </p:spPr>
            <p:style>
              <a:lnRef idx="2">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sp>
          <p:nvSpPr>
            <p:cNvPr id="35" name="Rectangle 34"/>
            <p:cNvSpPr/>
            <p:nvPr/>
          </p:nvSpPr>
          <p:spPr>
            <a:xfrm>
              <a:off x="2134880" y="2590801"/>
              <a:ext cx="1991320" cy="1034129"/>
            </a:xfrm>
            <a:prstGeom prst="rect">
              <a:avLst/>
            </a:prstGeom>
          </p:spPr>
          <p:txBody>
            <a:bodyPr wrap="square">
              <a:spAutoFit/>
            </a:bodyPr>
            <a:lstStyle/>
            <a:p>
              <a:pPr algn="ctr" rtl="1">
                <a:lnSpc>
                  <a:spcPct val="85000"/>
                </a:lnSpc>
              </a:pPr>
              <a:r>
                <a:rPr lang="fa-IR" sz="2400" b="1" dirty="0">
                  <a:solidFill>
                    <a:schemeClr val="bg1"/>
                  </a:solidFill>
                  <a:latin typeface="Arial" charset="0"/>
                  <a:ea typeface="Arial" charset="0"/>
                  <a:cs typeface="+mj-cs"/>
                </a:rPr>
                <a:t>اقدام یا دوری جستن از یک پدیده</a:t>
              </a:r>
              <a:endParaRPr lang="en-US" sz="1400" b="1" dirty="0">
                <a:solidFill>
                  <a:schemeClr val="bg1"/>
                </a:solidFill>
                <a:latin typeface="Arial" charset="0"/>
                <a:ea typeface="Arial" charset="0"/>
                <a:cs typeface="+mj-cs"/>
              </a:endParaRPr>
            </a:p>
          </p:txBody>
        </p:sp>
        <p:sp>
          <p:nvSpPr>
            <p:cNvPr id="36" name="Rectangle 35"/>
            <p:cNvSpPr/>
            <p:nvPr/>
          </p:nvSpPr>
          <p:spPr>
            <a:xfrm>
              <a:off x="4185939" y="2590800"/>
              <a:ext cx="1991320" cy="1348061"/>
            </a:xfrm>
            <a:prstGeom prst="rect">
              <a:avLst/>
            </a:prstGeom>
          </p:spPr>
          <p:txBody>
            <a:bodyPr wrap="square">
              <a:spAutoFit/>
            </a:bodyPr>
            <a:lstStyle/>
            <a:p>
              <a:pPr algn="ctr" rtl="1">
                <a:lnSpc>
                  <a:spcPct val="85000"/>
                </a:lnSpc>
              </a:pPr>
              <a:r>
                <a:rPr lang="fa-IR" sz="2400" b="1" dirty="0">
                  <a:solidFill>
                    <a:schemeClr val="bg1"/>
                  </a:solidFill>
                  <a:latin typeface="Arial" charset="0"/>
                  <a:ea typeface="Arial" charset="0"/>
                  <a:cs typeface="+mj-cs"/>
                </a:rPr>
                <a:t>عقیده مثبت یا منفی در مورد یک پدیده</a:t>
              </a:r>
              <a:endParaRPr lang="en-US" sz="2400" b="1" dirty="0">
                <a:solidFill>
                  <a:schemeClr val="bg1"/>
                </a:solidFill>
                <a:latin typeface="Arial" charset="0"/>
                <a:ea typeface="Arial" charset="0"/>
                <a:cs typeface="+mj-cs"/>
              </a:endParaRPr>
            </a:p>
          </p:txBody>
        </p:sp>
        <p:sp>
          <p:nvSpPr>
            <p:cNvPr id="37" name="Rectangle 36"/>
            <p:cNvSpPr/>
            <p:nvPr/>
          </p:nvSpPr>
          <p:spPr>
            <a:xfrm>
              <a:off x="6271635" y="2590800"/>
              <a:ext cx="1991320" cy="1661993"/>
            </a:xfrm>
            <a:prstGeom prst="rect">
              <a:avLst/>
            </a:prstGeom>
          </p:spPr>
          <p:txBody>
            <a:bodyPr wrap="square">
              <a:spAutoFit/>
            </a:bodyPr>
            <a:lstStyle/>
            <a:p>
              <a:pPr algn="ctr" rtl="1">
                <a:lnSpc>
                  <a:spcPct val="85000"/>
                </a:lnSpc>
              </a:pPr>
              <a:r>
                <a:rPr lang="fa-IR" sz="2400" b="1" dirty="0">
                  <a:solidFill>
                    <a:schemeClr val="bg1"/>
                  </a:solidFill>
                  <a:latin typeface="Arial" charset="0"/>
                  <a:ea typeface="Arial" charset="0"/>
                  <a:cs typeface="+mj-cs"/>
                </a:rPr>
                <a:t>احساس مطلوب یا نامطلوب در مورد یک پدیده</a:t>
              </a:r>
            </a:p>
          </p:txBody>
        </p:sp>
      </p:grpSp>
    </p:spTree>
    <p:extLst>
      <p:ext uri="{BB962C8B-B14F-4D97-AF65-F5344CB8AC3E}">
        <p14:creationId xmlns:p14="http://schemas.microsoft.com/office/powerpoint/2010/main" val="362640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362201" y="2057400"/>
          <a:ext cx="6096000" cy="3549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51E78E44-0DCF-4361-AB5A-E8D1C60F4936}" type="slidenum">
              <a:rPr lang="en-US" altLang="en-US" smtClean="0"/>
              <a:pPr>
                <a:defRPr/>
              </a:pPr>
              <a:t>9</a:t>
            </a:fld>
            <a:endParaRPr lang="en-US" altLang="en-US" dirty="0"/>
          </a:p>
        </p:txBody>
      </p:sp>
      <p:sp>
        <p:nvSpPr>
          <p:cNvPr id="5" name="Title 1"/>
          <p:cNvSpPr txBox="1">
            <a:spLocks/>
          </p:cNvSpPr>
          <p:nvPr/>
        </p:nvSpPr>
        <p:spPr>
          <a:xfrm>
            <a:off x="2590801" y="914401"/>
            <a:ext cx="7704667" cy="685799"/>
          </a:xfrm>
          <a:prstGeom prst="rect">
            <a:avLst/>
          </a:prstGeom>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fa-IR" dirty="0"/>
              <a:t>مثال از سه بعد اصلی نگرش</a:t>
            </a:r>
            <a:endParaRPr lang="en-US" dirty="0"/>
          </a:p>
        </p:txBody>
      </p:sp>
      <p:cxnSp>
        <p:nvCxnSpPr>
          <p:cNvPr id="9" name="Straight Arrow Connector 8"/>
          <p:cNvCxnSpPr/>
          <p:nvPr/>
        </p:nvCxnSpPr>
        <p:spPr>
          <a:xfrm>
            <a:off x="2667000" y="2971800"/>
            <a:ext cx="0" cy="609600"/>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2667000" y="4114800"/>
            <a:ext cx="0" cy="609600"/>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514600" y="2590800"/>
            <a:ext cx="0" cy="2514600"/>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sp>
        <p:nvSpPr>
          <p:cNvPr id="14" name="Smiley Face 13"/>
          <p:cNvSpPr/>
          <p:nvPr/>
        </p:nvSpPr>
        <p:spPr>
          <a:xfrm>
            <a:off x="8763000" y="2133600"/>
            <a:ext cx="1295400" cy="1295400"/>
          </a:xfrm>
          <a:custGeom>
            <a:avLst/>
            <a:gdLst>
              <a:gd name="connsiteX0" fmla="*/ 0 w 1295400"/>
              <a:gd name="connsiteY0" fmla="*/ 647700 h 1295400"/>
              <a:gd name="connsiteX1" fmla="*/ 647700 w 1295400"/>
              <a:gd name="connsiteY1" fmla="*/ 0 h 1295400"/>
              <a:gd name="connsiteX2" fmla="*/ 1295400 w 1295400"/>
              <a:gd name="connsiteY2" fmla="*/ 647700 h 1295400"/>
              <a:gd name="connsiteX3" fmla="*/ 647700 w 1295400"/>
              <a:gd name="connsiteY3" fmla="*/ 1295400 h 1295400"/>
              <a:gd name="connsiteX4" fmla="*/ 0 w 1295400"/>
              <a:gd name="connsiteY4" fmla="*/ 647700 h 1295400"/>
              <a:gd name="connsiteX0" fmla="*/ 372727 w 1295400"/>
              <a:gd name="connsiteY0" fmla="*/ 453990 h 1295400"/>
              <a:gd name="connsiteX1" fmla="*/ 440196 w 1295400"/>
              <a:gd name="connsiteY1" fmla="*/ 386521 h 1295400"/>
              <a:gd name="connsiteX2" fmla="*/ 507665 w 1295400"/>
              <a:gd name="connsiteY2" fmla="*/ 453990 h 1295400"/>
              <a:gd name="connsiteX3" fmla="*/ 440196 w 1295400"/>
              <a:gd name="connsiteY3" fmla="*/ 521459 h 1295400"/>
              <a:gd name="connsiteX4" fmla="*/ 372727 w 1295400"/>
              <a:gd name="connsiteY4" fmla="*/ 453990 h 1295400"/>
              <a:gd name="connsiteX5" fmla="*/ 787735 w 1295400"/>
              <a:gd name="connsiteY5" fmla="*/ 453990 h 1295400"/>
              <a:gd name="connsiteX6" fmla="*/ 855204 w 1295400"/>
              <a:gd name="connsiteY6" fmla="*/ 386521 h 1295400"/>
              <a:gd name="connsiteX7" fmla="*/ 922673 w 1295400"/>
              <a:gd name="connsiteY7" fmla="*/ 453990 h 1295400"/>
              <a:gd name="connsiteX8" fmla="*/ 855204 w 1295400"/>
              <a:gd name="connsiteY8" fmla="*/ 521459 h 1295400"/>
              <a:gd name="connsiteX9" fmla="*/ 787735 w 1295400"/>
              <a:gd name="connsiteY9" fmla="*/ 453990 h 1295400"/>
              <a:gd name="connsiteX0" fmla="*/ 296642 w 1295400"/>
              <a:gd name="connsiteY0" fmla="*/ 930166 h 1295400"/>
              <a:gd name="connsiteX1" fmla="*/ 997938 w 1295400"/>
              <a:gd name="connsiteY1" fmla="*/ 930166 h 1295400"/>
              <a:gd name="connsiteX0" fmla="*/ 0 w 1295400"/>
              <a:gd name="connsiteY0" fmla="*/ 647700 h 1295400"/>
              <a:gd name="connsiteX1" fmla="*/ 647700 w 1295400"/>
              <a:gd name="connsiteY1" fmla="*/ 0 h 1295400"/>
              <a:gd name="connsiteX2" fmla="*/ 1295400 w 1295400"/>
              <a:gd name="connsiteY2" fmla="*/ 647700 h 1295400"/>
              <a:gd name="connsiteX3" fmla="*/ 647700 w 1295400"/>
              <a:gd name="connsiteY3" fmla="*/ 1295400 h 1295400"/>
              <a:gd name="connsiteX4" fmla="*/ 0 w 1295400"/>
              <a:gd name="connsiteY4" fmla="*/ 647700 h 1295400"/>
              <a:gd name="connsiteX0" fmla="*/ 0 w 1295400"/>
              <a:gd name="connsiteY0" fmla="*/ 647700 h 1295400"/>
              <a:gd name="connsiteX1" fmla="*/ 647700 w 1295400"/>
              <a:gd name="connsiteY1" fmla="*/ 0 h 1295400"/>
              <a:gd name="connsiteX2" fmla="*/ 1295400 w 1295400"/>
              <a:gd name="connsiteY2" fmla="*/ 647700 h 1295400"/>
              <a:gd name="connsiteX3" fmla="*/ 647700 w 1295400"/>
              <a:gd name="connsiteY3" fmla="*/ 1295400 h 1295400"/>
              <a:gd name="connsiteX4" fmla="*/ 0 w 1295400"/>
              <a:gd name="connsiteY4" fmla="*/ 647700 h 1295400"/>
              <a:gd name="connsiteX0" fmla="*/ 372727 w 1295400"/>
              <a:gd name="connsiteY0" fmla="*/ 453990 h 1295400"/>
              <a:gd name="connsiteX1" fmla="*/ 440196 w 1295400"/>
              <a:gd name="connsiteY1" fmla="*/ 386521 h 1295400"/>
              <a:gd name="connsiteX2" fmla="*/ 507665 w 1295400"/>
              <a:gd name="connsiteY2" fmla="*/ 453990 h 1295400"/>
              <a:gd name="connsiteX3" fmla="*/ 440196 w 1295400"/>
              <a:gd name="connsiteY3" fmla="*/ 521459 h 1295400"/>
              <a:gd name="connsiteX4" fmla="*/ 372727 w 1295400"/>
              <a:gd name="connsiteY4" fmla="*/ 453990 h 1295400"/>
              <a:gd name="connsiteX5" fmla="*/ 787735 w 1295400"/>
              <a:gd name="connsiteY5" fmla="*/ 453990 h 1295400"/>
              <a:gd name="connsiteX6" fmla="*/ 855204 w 1295400"/>
              <a:gd name="connsiteY6" fmla="*/ 386521 h 1295400"/>
              <a:gd name="connsiteX7" fmla="*/ 922673 w 1295400"/>
              <a:gd name="connsiteY7" fmla="*/ 453990 h 1295400"/>
              <a:gd name="connsiteX8" fmla="*/ 855204 w 1295400"/>
              <a:gd name="connsiteY8" fmla="*/ 521459 h 1295400"/>
              <a:gd name="connsiteX9" fmla="*/ 787735 w 1295400"/>
              <a:gd name="connsiteY9" fmla="*/ 453990 h 1295400"/>
              <a:gd name="connsiteX0" fmla="*/ 296642 w 1295400"/>
              <a:gd name="connsiteY0" fmla="*/ 930166 h 1295400"/>
              <a:gd name="connsiteX1" fmla="*/ 984083 w 1295400"/>
              <a:gd name="connsiteY1" fmla="*/ 930166 h 1295400"/>
              <a:gd name="connsiteX0" fmla="*/ 0 w 1295400"/>
              <a:gd name="connsiteY0" fmla="*/ 647700 h 1295400"/>
              <a:gd name="connsiteX1" fmla="*/ 647700 w 1295400"/>
              <a:gd name="connsiteY1" fmla="*/ 0 h 1295400"/>
              <a:gd name="connsiteX2" fmla="*/ 1295400 w 1295400"/>
              <a:gd name="connsiteY2" fmla="*/ 647700 h 1295400"/>
              <a:gd name="connsiteX3" fmla="*/ 647700 w 1295400"/>
              <a:gd name="connsiteY3" fmla="*/ 1295400 h 1295400"/>
              <a:gd name="connsiteX4" fmla="*/ 0 w 1295400"/>
              <a:gd name="connsiteY4" fmla="*/ 647700 h 1295400"/>
              <a:gd name="connsiteX0" fmla="*/ 0 w 1295400"/>
              <a:gd name="connsiteY0" fmla="*/ 647700 h 1295400"/>
              <a:gd name="connsiteX1" fmla="*/ 647700 w 1295400"/>
              <a:gd name="connsiteY1" fmla="*/ 0 h 1295400"/>
              <a:gd name="connsiteX2" fmla="*/ 1295400 w 1295400"/>
              <a:gd name="connsiteY2" fmla="*/ 647700 h 1295400"/>
              <a:gd name="connsiteX3" fmla="*/ 647700 w 1295400"/>
              <a:gd name="connsiteY3" fmla="*/ 1295400 h 1295400"/>
              <a:gd name="connsiteX4" fmla="*/ 0 w 1295400"/>
              <a:gd name="connsiteY4" fmla="*/ 647700 h 1295400"/>
              <a:gd name="connsiteX0" fmla="*/ 372727 w 1295400"/>
              <a:gd name="connsiteY0" fmla="*/ 453990 h 1295400"/>
              <a:gd name="connsiteX1" fmla="*/ 440196 w 1295400"/>
              <a:gd name="connsiteY1" fmla="*/ 386521 h 1295400"/>
              <a:gd name="connsiteX2" fmla="*/ 507665 w 1295400"/>
              <a:gd name="connsiteY2" fmla="*/ 453990 h 1295400"/>
              <a:gd name="connsiteX3" fmla="*/ 440196 w 1295400"/>
              <a:gd name="connsiteY3" fmla="*/ 521459 h 1295400"/>
              <a:gd name="connsiteX4" fmla="*/ 372727 w 1295400"/>
              <a:gd name="connsiteY4" fmla="*/ 453990 h 1295400"/>
              <a:gd name="connsiteX5" fmla="*/ 787735 w 1295400"/>
              <a:gd name="connsiteY5" fmla="*/ 453990 h 1295400"/>
              <a:gd name="connsiteX6" fmla="*/ 855204 w 1295400"/>
              <a:gd name="connsiteY6" fmla="*/ 386521 h 1295400"/>
              <a:gd name="connsiteX7" fmla="*/ 922673 w 1295400"/>
              <a:gd name="connsiteY7" fmla="*/ 453990 h 1295400"/>
              <a:gd name="connsiteX8" fmla="*/ 855204 w 1295400"/>
              <a:gd name="connsiteY8" fmla="*/ 521459 h 1295400"/>
              <a:gd name="connsiteX9" fmla="*/ 787735 w 1295400"/>
              <a:gd name="connsiteY9" fmla="*/ 453990 h 1295400"/>
              <a:gd name="connsiteX0" fmla="*/ 296642 w 1295400"/>
              <a:gd name="connsiteY0" fmla="*/ 930166 h 1295400"/>
              <a:gd name="connsiteX1" fmla="*/ 984083 w 1295400"/>
              <a:gd name="connsiteY1" fmla="*/ 930166 h 1295400"/>
              <a:gd name="connsiteX0" fmla="*/ 0 w 1295400"/>
              <a:gd name="connsiteY0" fmla="*/ 647700 h 1295400"/>
              <a:gd name="connsiteX1" fmla="*/ 647700 w 1295400"/>
              <a:gd name="connsiteY1" fmla="*/ 0 h 1295400"/>
              <a:gd name="connsiteX2" fmla="*/ 1295400 w 1295400"/>
              <a:gd name="connsiteY2" fmla="*/ 647700 h 1295400"/>
              <a:gd name="connsiteX3" fmla="*/ 647700 w 1295400"/>
              <a:gd name="connsiteY3" fmla="*/ 1295400 h 1295400"/>
              <a:gd name="connsiteX4" fmla="*/ 0 w 1295400"/>
              <a:gd name="connsiteY4" fmla="*/ 647700 h 1295400"/>
              <a:gd name="connsiteX0" fmla="*/ 0 w 1295400"/>
              <a:gd name="connsiteY0" fmla="*/ 647700 h 1295400"/>
              <a:gd name="connsiteX1" fmla="*/ 647700 w 1295400"/>
              <a:gd name="connsiteY1" fmla="*/ 0 h 1295400"/>
              <a:gd name="connsiteX2" fmla="*/ 1295400 w 1295400"/>
              <a:gd name="connsiteY2" fmla="*/ 647700 h 1295400"/>
              <a:gd name="connsiteX3" fmla="*/ 647700 w 1295400"/>
              <a:gd name="connsiteY3" fmla="*/ 1295400 h 1295400"/>
              <a:gd name="connsiteX4" fmla="*/ 0 w 1295400"/>
              <a:gd name="connsiteY4" fmla="*/ 647700 h 1295400"/>
              <a:gd name="connsiteX0" fmla="*/ 372727 w 1295400"/>
              <a:gd name="connsiteY0" fmla="*/ 453990 h 1295400"/>
              <a:gd name="connsiteX1" fmla="*/ 440196 w 1295400"/>
              <a:gd name="connsiteY1" fmla="*/ 386521 h 1295400"/>
              <a:gd name="connsiteX2" fmla="*/ 507665 w 1295400"/>
              <a:gd name="connsiteY2" fmla="*/ 453990 h 1295400"/>
              <a:gd name="connsiteX3" fmla="*/ 440196 w 1295400"/>
              <a:gd name="connsiteY3" fmla="*/ 521459 h 1295400"/>
              <a:gd name="connsiteX4" fmla="*/ 372727 w 1295400"/>
              <a:gd name="connsiteY4" fmla="*/ 453990 h 1295400"/>
              <a:gd name="connsiteX5" fmla="*/ 787735 w 1295400"/>
              <a:gd name="connsiteY5" fmla="*/ 453990 h 1295400"/>
              <a:gd name="connsiteX6" fmla="*/ 855204 w 1295400"/>
              <a:gd name="connsiteY6" fmla="*/ 386521 h 1295400"/>
              <a:gd name="connsiteX7" fmla="*/ 922673 w 1295400"/>
              <a:gd name="connsiteY7" fmla="*/ 453990 h 1295400"/>
              <a:gd name="connsiteX8" fmla="*/ 855204 w 1295400"/>
              <a:gd name="connsiteY8" fmla="*/ 521459 h 1295400"/>
              <a:gd name="connsiteX9" fmla="*/ 787735 w 1295400"/>
              <a:gd name="connsiteY9" fmla="*/ 453990 h 1295400"/>
              <a:gd name="connsiteX0" fmla="*/ 296642 w 1295400"/>
              <a:gd name="connsiteY0" fmla="*/ 930166 h 1295400"/>
              <a:gd name="connsiteX1" fmla="*/ 984083 w 1295400"/>
              <a:gd name="connsiteY1" fmla="*/ 930166 h 1295400"/>
              <a:gd name="connsiteX0" fmla="*/ 0 w 1295400"/>
              <a:gd name="connsiteY0" fmla="*/ 647700 h 1295400"/>
              <a:gd name="connsiteX1" fmla="*/ 647700 w 1295400"/>
              <a:gd name="connsiteY1" fmla="*/ 0 h 1295400"/>
              <a:gd name="connsiteX2" fmla="*/ 1295400 w 1295400"/>
              <a:gd name="connsiteY2" fmla="*/ 647700 h 1295400"/>
              <a:gd name="connsiteX3" fmla="*/ 647700 w 1295400"/>
              <a:gd name="connsiteY3" fmla="*/ 1295400 h 1295400"/>
              <a:gd name="connsiteX4" fmla="*/ 0 w 1295400"/>
              <a:gd name="connsiteY4" fmla="*/ 64770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stroke="0" extrusionOk="0">
                <a:moveTo>
                  <a:pt x="0" y="647700"/>
                </a:moveTo>
                <a:cubicBezTo>
                  <a:pt x="0" y="289985"/>
                  <a:pt x="289985" y="0"/>
                  <a:pt x="647700" y="0"/>
                </a:cubicBezTo>
                <a:cubicBezTo>
                  <a:pt x="1005415" y="0"/>
                  <a:pt x="1295400" y="289985"/>
                  <a:pt x="1295400" y="647700"/>
                </a:cubicBezTo>
                <a:cubicBezTo>
                  <a:pt x="1295400" y="1005415"/>
                  <a:pt x="1005415" y="1295400"/>
                  <a:pt x="647700" y="1295400"/>
                </a:cubicBezTo>
                <a:cubicBezTo>
                  <a:pt x="289985" y="1295400"/>
                  <a:pt x="0" y="1005415"/>
                  <a:pt x="0" y="647700"/>
                </a:cubicBezTo>
                <a:close/>
              </a:path>
              <a:path w="1295400" h="1295400" fill="darkenLess" extrusionOk="0">
                <a:moveTo>
                  <a:pt x="372727" y="453990"/>
                </a:moveTo>
                <a:cubicBezTo>
                  <a:pt x="372727" y="416728"/>
                  <a:pt x="402934" y="386521"/>
                  <a:pt x="440196" y="386521"/>
                </a:cubicBezTo>
                <a:cubicBezTo>
                  <a:pt x="477458" y="386521"/>
                  <a:pt x="507665" y="416728"/>
                  <a:pt x="507665" y="453990"/>
                </a:cubicBezTo>
                <a:cubicBezTo>
                  <a:pt x="507665" y="491252"/>
                  <a:pt x="477458" y="521459"/>
                  <a:pt x="440196" y="521459"/>
                </a:cubicBezTo>
                <a:cubicBezTo>
                  <a:pt x="402934" y="521459"/>
                  <a:pt x="372727" y="491252"/>
                  <a:pt x="372727" y="453990"/>
                </a:cubicBezTo>
                <a:moveTo>
                  <a:pt x="787735" y="453990"/>
                </a:moveTo>
                <a:cubicBezTo>
                  <a:pt x="787735" y="416728"/>
                  <a:pt x="817942" y="386521"/>
                  <a:pt x="855204" y="386521"/>
                </a:cubicBezTo>
                <a:cubicBezTo>
                  <a:pt x="892466" y="386521"/>
                  <a:pt x="922673" y="416728"/>
                  <a:pt x="922673" y="453990"/>
                </a:cubicBezTo>
                <a:cubicBezTo>
                  <a:pt x="922673" y="491252"/>
                  <a:pt x="892466" y="521459"/>
                  <a:pt x="855204" y="521459"/>
                </a:cubicBezTo>
                <a:cubicBezTo>
                  <a:pt x="817942" y="521459"/>
                  <a:pt x="787735" y="491252"/>
                  <a:pt x="787735" y="453990"/>
                </a:cubicBezTo>
              </a:path>
              <a:path w="1295400" h="1295400" fill="none" extrusionOk="0">
                <a:moveTo>
                  <a:pt x="296642" y="930166"/>
                </a:moveTo>
                <a:cubicBezTo>
                  <a:pt x="558390" y="605990"/>
                  <a:pt x="778300" y="592135"/>
                  <a:pt x="984083" y="930166"/>
                </a:cubicBezTo>
              </a:path>
              <a:path w="1295400" h="1295400" fill="none">
                <a:moveTo>
                  <a:pt x="0" y="647700"/>
                </a:moveTo>
                <a:cubicBezTo>
                  <a:pt x="0" y="289985"/>
                  <a:pt x="289985" y="0"/>
                  <a:pt x="647700" y="0"/>
                </a:cubicBezTo>
                <a:cubicBezTo>
                  <a:pt x="1005415" y="0"/>
                  <a:pt x="1295400" y="289985"/>
                  <a:pt x="1295400" y="647700"/>
                </a:cubicBezTo>
                <a:cubicBezTo>
                  <a:pt x="1295400" y="1005415"/>
                  <a:pt x="1005415" y="1295400"/>
                  <a:pt x="647700" y="1295400"/>
                </a:cubicBezTo>
                <a:cubicBezTo>
                  <a:pt x="289985" y="1295400"/>
                  <a:pt x="0" y="1005415"/>
                  <a:pt x="0" y="647700"/>
                </a:cubicBezTo>
                <a:close/>
              </a:path>
            </a:pathLst>
          </a:cu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5" name="TextBox 14"/>
          <p:cNvSpPr txBox="1"/>
          <p:nvPr/>
        </p:nvSpPr>
        <p:spPr>
          <a:xfrm>
            <a:off x="8534401" y="3455939"/>
            <a:ext cx="1761067" cy="2062103"/>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rtl="1"/>
            <a:r>
              <a:rPr lang="fa-IR" sz="3200" dirty="0"/>
              <a:t>نگرش منفی نسبت به</a:t>
            </a:r>
          </a:p>
          <a:p>
            <a:pPr algn="ctr" rtl="1"/>
            <a:r>
              <a:rPr lang="fa-IR" sz="3200" dirty="0"/>
              <a:t> مافوق</a:t>
            </a:r>
            <a:endParaRPr lang="en-US" sz="3200" dirty="0"/>
          </a:p>
        </p:txBody>
      </p:sp>
    </p:spTree>
    <p:extLst>
      <p:ext uri="{BB962C8B-B14F-4D97-AF65-F5344CB8AC3E}">
        <p14:creationId xmlns:p14="http://schemas.microsoft.com/office/powerpoint/2010/main" val="386895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1490</TotalTime>
  <Words>2667</Words>
  <Application>Microsoft Office PowerPoint</Application>
  <PresentationFormat>Widescreen</PresentationFormat>
  <Paragraphs>306</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Corbel</vt:lpstr>
      <vt:lpstr>Tahoma</vt:lpstr>
      <vt:lpstr>Times New Roman</vt:lpstr>
      <vt:lpstr>Parallax</vt:lpstr>
      <vt:lpstr>PowerPoint Presentation</vt:lpstr>
      <vt:lpstr>PowerPoint Presentation</vt:lpstr>
      <vt:lpstr>فصل 2 : مبانی رفتار فرد</vt:lpstr>
      <vt:lpstr>PowerPoint Presentation</vt:lpstr>
      <vt:lpstr>اهمیت نگرش</vt:lpstr>
      <vt:lpstr>تعاریف نگرش</vt:lpstr>
      <vt:lpstr>نکات مهم درباره نگرش</vt:lpstr>
      <vt:lpstr>Sample 7</vt:lpstr>
      <vt:lpstr>PowerPoint Presentation</vt:lpstr>
      <vt:lpstr>ارتباط میان نگرش و رفتار</vt:lpstr>
      <vt:lpstr>پدیده تجانس شناختی</vt:lpstr>
      <vt:lpstr>نظر فستینگر در مورد تمایل به کاهش ناهماهنگی  ( تجانس شناختی )</vt:lpstr>
      <vt:lpstr>رابطه نگرش و رفتار</vt:lpstr>
      <vt:lpstr>اندازه گیری رابطه نگرش و رفتار</vt:lpstr>
      <vt:lpstr>PowerPoint Presentation</vt:lpstr>
      <vt:lpstr>رضایت شغلی</vt:lpstr>
      <vt:lpstr>عواملی که موجب کاهش رضایت شغلی می شوند.</vt:lpstr>
      <vt:lpstr>عواملی که موجب افزایش رضایت شغلی می شوند.</vt:lpstr>
      <vt:lpstr>دستاوردهای رضایت و عدم رضایت شغلی</vt:lpstr>
      <vt:lpstr>ابزارها و روش های سازمان جهت افزایش رضایت شغلی</vt:lpstr>
      <vt:lpstr>درگیری شغلی</vt:lpstr>
      <vt:lpstr>تعهد سازمانی</vt:lpstr>
      <vt:lpstr>ویژگی های کارمندان متعهد</vt:lpstr>
      <vt:lpstr>انواع تعهد</vt:lpstr>
      <vt:lpstr>عوامل موثر بر عملکرد شغلی که منبعث از نگرش می باشند</vt:lpstr>
      <vt:lpstr>ویژگی های افراد امیدوار</vt:lpstr>
      <vt:lpstr>رضایت شغلی و اندازه گیری آن</vt:lpstr>
      <vt:lpstr>عوامل موثر بر رضایت شغلی</vt:lpstr>
      <vt:lpstr>چه افرادی بیشتر از دیگران از شغل خود لذت می برند؟</vt:lpstr>
      <vt:lpstr>رویکردهای اندازه گیری رضایت شغلی</vt:lpstr>
      <vt:lpstr>ارتباط میان رضایت شغلی و عملکرد  با سطح پاداش</vt:lpstr>
      <vt:lpstr>پدیده سازگاری عملکرد</vt:lpstr>
      <vt:lpstr>شخصيت</vt:lpstr>
      <vt:lpstr>سنجش شخصیت</vt:lpstr>
      <vt:lpstr>سنجش شخصیت</vt:lpstr>
      <vt:lpstr>PowerPoint Presentation</vt:lpstr>
      <vt:lpstr>PowerPoint Presentation</vt:lpstr>
      <vt:lpstr>ادارك</vt:lpstr>
      <vt:lpstr>عواملي كه بر ادراك ما تاثير مي گذارند</vt:lpstr>
      <vt:lpstr>تئوري اسنادي</vt:lpstr>
      <vt:lpstr>تئوري اسنادي</vt:lpstr>
      <vt:lpstr>يادگيري</vt:lpstr>
      <vt:lpstr>يادگيري</vt:lpstr>
      <vt:lpstr>PowerPoint Presentation</vt:lpstr>
      <vt:lpstr>PowerPoint Presentation</vt:lpstr>
      <vt:lpstr>PowerPoint Presentation</vt:lpstr>
    </vt:vector>
  </TitlesOfParts>
  <Company>Mohammadi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room</dc:creator>
  <cp:lastModifiedBy>FCC</cp:lastModifiedBy>
  <cp:revision>156</cp:revision>
  <dcterms:created xsi:type="dcterms:W3CDTF">2008-05-05T15:26:52Z</dcterms:created>
  <dcterms:modified xsi:type="dcterms:W3CDTF">2019-02-27T11:33:08Z</dcterms:modified>
</cp:coreProperties>
</file>